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2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9" r:id="rId27"/>
    <p:sldId id="278"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Walker" initials="MW" lastIdx="29" clrIdx="0">
    <p:extLst>
      <p:ext uri="{19B8F6BF-5375-455C-9EA6-DF929625EA0E}">
        <p15:presenceInfo xmlns:p15="http://schemas.microsoft.com/office/powerpoint/2012/main" userId="S::3159072@ocadu.ca::eade2979-4192-44bf-aec4-c667980361b4" providerId="AD"/>
      </p:ext>
    </p:extLst>
  </p:cmAuthor>
  <p:cmAuthor id="2" name="Vera Roberts" initials="VR" lastIdx="4" clrIdx="1">
    <p:extLst>
      <p:ext uri="{19B8F6BF-5375-455C-9EA6-DF929625EA0E}">
        <p15:presenceInfo xmlns:p15="http://schemas.microsoft.com/office/powerpoint/2012/main" userId="Vera Roberts" providerId="None"/>
      </p:ext>
    </p:extLst>
  </p:cmAuthor>
  <p:cmAuthor id="3" name="Vera Roberts" initials="VR [2]" lastIdx="1" clrIdx="2">
    <p:extLst>
      <p:ext uri="{19B8F6BF-5375-455C-9EA6-DF929625EA0E}">
        <p15:presenceInfo xmlns:p15="http://schemas.microsoft.com/office/powerpoint/2012/main" userId="S::robertsv@ocadu.ca::67e1bce3-2909-4e5d-90b8-480bf83b8c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12"/>
    <a:srgbClr val="1955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10E1A4-2522-2545-B580-3D5C768226BC}" v="2" dt="2021-11-24T18:59:02.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90"/>
    <p:restoredTop sz="71518"/>
  </p:normalViewPr>
  <p:slideViewPr>
    <p:cSldViewPr snapToGrid="0">
      <p:cViewPr varScale="1">
        <p:scale>
          <a:sx n="160" d="100"/>
          <a:sy n="160" d="100"/>
        </p:scale>
        <p:origin x="13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a Roberts" userId="67e1bce3-2909-4e5d-90b8-480bf83b8c4f" providerId="ADAL" clId="{FD9B383D-5011-4BF7-AEB0-86EB85107F71}"/>
    <pc:docChg chg="custSel modSld">
      <pc:chgData name="Vera Roberts" userId="67e1bce3-2909-4e5d-90b8-480bf83b8c4f" providerId="ADAL" clId="{FD9B383D-5011-4BF7-AEB0-86EB85107F71}" dt="2021-04-06T14:16:46.141" v="7" actId="1589"/>
      <pc:docMkLst>
        <pc:docMk/>
      </pc:docMkLst>
      <pc:sldChg chg="addCm modCm">
        <pc:chgData name="Vera Roberts" userId="67e1bce3-2909-4e5d-90b8-480bf83b8c4f" providerId="ADAL" clId="{FD9B383D-5011-4BF7-AEB0-86EB85107F71}" dt="2021-04-06T14:16:46.141" v="7" actId="1589"/>
        <pc:sldMkLst>
          <pc:docMk/>
          <pc:sldMk cId="0" sldId="256"/>
        </pc:sldMkLst>
      </pc:sldChg>
    </pc:docChg>
  </pc:docChgLst>
  <pc:docChgLst>
    <pc:chgData name="Michael Walker" userId="S::3159072@ocadu.ca::eade2979-4192-44bf-aec4-c667980361b4" providerId="AD" clId="Web-{728FDB8A-9DC6-A2AB-BEFF-2FFD7027E84B}"/>
    <pc:docChg chg="">
      <pc:chgData name="Michael Walker" userId="S::3159072@ocadu.ca::eade2979-4192-44bf-aec4-c667980361b4" providerId="AD" clId="Web-{728FDB8A-9DC6-A2AB-BEFF-2FFD7027E84B}" dt="2021-04-06T17:40:31.523" v="0"/>
      <pc:docMkLst>
        <pc:docMk/>
      </pc:docMkLst>
      <pc:sldChg chg="addCm">
        <pc:chgData name="Michael Walker" userId="S::3159072@ocadu.ca::eade2979-4192-44bf-aec4-c667980361b4" providerId="AD" clId="Web-{728FDB8A-9DC6-A2AB-BEFF-2FFD7027E84B}" dt="2021-04-06T17:40:31.523" v="0"/>
        <pc:sldMkLst>
          <pc:docMk/>
          <pc:sldMk cId="0" sldId="256"/>
        </pc:sldMkLst>
      </pc:sldChg>
    </pc:docChg>
  </pc:docChgLst>
  <pc:docChgLst>
    <pc:chgData name="David Pereyra" userId="S::dpereyra@ocadu.ca::7e64f7f1-6f03-4388-9127-91b1eecbeea9" providerId="AD" clId="Web-{4326D6CB-ED2D-4E39-B1B1-D4EA462E04A9}"/>
    <pc:docChg chg="modSld">
      <pc:chgData name="David Pereyra" userId="S::dpereyra@ocadu.ca::7e64f7f1-6f03-4388-9127-91b1eecbeea9" providerId="AD" clId="Web-{4326D6CB-ED2D-4E39-B1B1-D4EA462E04A9}" dt="2021-04-19T14:07:21.743" v="8"/>
      <pc:docMkLst>
        <pc:docMk/>
      </pc:docMkLst>
      <pc:sldChg chg="addSp delSp modSp addAnim delAnim">
        <pc:chgData name="David Pereyra" userId="S::dpereyra@ocadu.ca::7e64f7f1-6f03-4388-9127-91b1eecbeea9" providerId="AD" clId="Web-{4326D6CB-ED2D-4E39-B1B1-D4EA462E04A9}" dt="2021-04-19T14:07:21.743" v="8"/>
        <pc:sldMkLst>
          <pc:docMk/>
          <pc:sldMk cId="0" sldId="258"/>
        </pc:sldMkLst>
        <pc:picChg chg="add del">
          <ac:chgData name="David Pereyra" userId="S::dpereyra@ocadu.ca::7e64f7f1-6f03-4388-9127-91b1eecbeea9" providerId="AD" clId="Web-{4326D6CB-ED2D-4E39-B1B1-D4EA462E04A9}" dt="2021-04-19T14:07:21.743" v="8"/>
          <ac:picMkLst>
            <pc:docMk/>
            <pc:sldMk cId="0" sldId="258"/>
            <ac:picMk id="2" creationId="{00000000-0000-0000-0000-000000000000}"/>
          </ac:picMkLst>
        </pc:picChg>
        <pc:picChg chg="add del mod">
          <ac:chgData name="David Pereyra" userId="S::dpereyra@ocadu.ca::7e64f7f1-6f03-4388-9127-91b1eecbeea9" providerId="AD" clId="Web-{4326D6CB-ED2D-4E39-B1B1-D4EA462E04A9}" dt="2021-04-19T14:05:27.930" v="6"/>
          <ac:picMkLst>
            <pc:docMk/>
            <pc:sldMk cId="0" sldId="258"/>
            <ac:picMk id="3" creationId="{06609CA0-24F4-478A-A9D8-F4B0F99C115E}"/>
          </ac:picMkLst>
        </pc:picChg>
      </pc:sldChg>
    </pc:docChg>
  </pc:docChgLst>
  <pc:docChgLst>
    <pc:chgData name="Michael Walker" userId="S::3159072@ocadu.ca::eade2979-4192-44bf-aec4-c667980361b4" providerId="AD" clId="Web-{101E2F18-2F40-49B7-B04E-263A6CB05C3D}"/>
    <pc:docChg chg="modSld">
      <pc:chgData name="Michael Walker" userId="S::3159072@ocadu.ca::eade2979-4192-44bf-aec4-c667980361b4" providerId="AD" clId="Web-{101E2F18-2F40-49B7-B04E-263A6CB05C3D}" dt="2021-05-24T16:12:01.065" v="95"/>
      <pc:docMkLst>
        <pc:docMk/>
      </pc:docMkLst>
      <pc:sldChg chg="modNotes">
        <pc:chgData name="Michael Walker" userId="S::3159072@ocadu.ca::eade2979-4192-44bf-aec4-c667980361b4" providerId="AD" clId="Web-{101E2F18-2F40-49B7-B04E-263A6CB05C3D}" dt="2021-05-24T15:49:52.043" v="18"/>
        <pc:sldMkLst>
          <pc:docMk/>
          <pc:sldMk cId="0" sldId="256"/>
        </pc:sldMkLst>
      </pc:sldChg>
      <pc:sldChg chg="modNotes">
        <pc:chgData name="Michael Walker" userId="S::3159072@ocadu.ca::eade2979-4192-44bf-aec4-c667980361b4" providerId="AD" clId="Web-{101E2F18-2F40-49B7-B04E-263A6CB05C3D}" dt="2021-05-24T15:54:24.513" v="43"/>
        <pc:sldMkLst>
          <pc:docMk/>
          <pc:sldMk cId="0" sldId="261"/>
        </pc:sldMkLst>
      </pc:sldChg>
      <pc:sldChg chg="modNotes">
        <pc:chgData name="Michael Walker" userId="S::3159072@ocadu.ca::eade2979-4192-44bf-aec4-c667980361b4" providerId="AD" clId="Web-{101E2F18-2F40-49B7-B04E-263A6CB05C3D}" dt="2021-05-24T15:55:43.107" v="68"/>
        <pc:sldMkLst>
          <pc:docMk/>
          <pc:sldMk cId="0" sldId="262"/>
        </pc:sldMkLst>
      </pc:sldChg>
      <pc:sldChg chg="modNotes">
        <pc:chgData name="Michael Walker" userId="S::3159072@ocadu.ca::eade2979-4192-44bf-aec4-c667980361b4" providerId="AD" clId="Web-{101E2F18-2F40-49B7-B04E-263A6CB05C3D}" dt="2021-05-24T15:59:19.561" v="87"/>
        <pc:sldMkLst>
          <pc:docMk/>
          <pc:sldMk cId="0" sldId="264"/>
        </pc:sldMkLst>
      </pc:sldChg>
      <pc:sldChg chg="modNotes">
        <pc:chgData name="Michael Walker" userId="S::3159072@ocadu.ca::eade2979-4192-44bf-aec4-c667980361b4" providerId="AD" clId="Web-{101E2F18-2F40-49B7-B04E-263A6CB05C3D}" dt="2021-05-24T16:12:01.065" v="95"/>
        <pc:sldMkLst>
          <pc:docMk/>
          <pc:sldMk cId="0" sldId="272"/>
        </pc:sldMkLst>
      </pc:sldChg>
    </pc:docChg>
  </pc:docChgLst>
  <pc:docChgLst>
    <pc:chgData name="Michael Walker" userId="S::3159072@ocadu.ca::eade2979-4192-44bf-aec4-c667980361b4" providerId="AD" clId="Web-{0355BC9F-E0E1-B000-E25C-223016304C8D}"/>
    <pc:docChg chg="modSld">
      <pc:chgData name="Michael Walker" userId="S::3159072@ocadu.ca::eade2979-4192-44bf-aec4-c667980361b4" providerId="AD" clId="Web-{0355BC9F-E0E1-B000-E25C-223016304C8D}" dt="2021-04-08T20:30:11.793" v="214" actId="14100"/>
      <pc:docMkLst>
        <pc:docMk/>
      </pc:docMkLst>
      <pc:sldChg chg="modNotes">
        <pc:chgData name="Michael Walker" userId="S::3159072@ocadu.ca::eade2979-4192-44bf-aec4-c667980361b4" providerId="AD" clId="Web-{0355BC9F-E0E1-B000-E25C-223016304C8D}" dt="2021-04-08T20:22:23.240" v="2"/>
        <pc:sldMkLst>
          <pc:docMk/>
          <pc:sldMk cId="0" sldId="263"/>
        </pc:sldMkLst>
      </pc:sldChg>
      <pc:sldChg chg="modSp modNotes">
        <pc:chgData name="Michael Walker" userId="S::3159072@ocadu.ca::eade2979-4192-44bf-aec4-c667980361b4" providerId="AD" clId="Web-{0355BC9F-E0E1-B000-E25C-223016304C8D}" dt="2021-04-08T20:25:49.671" v="135"/>
        <pc:sldMkLst>
          <pc:docMk/>
          <pc:sldMk cId="0" sldId="264"/>
        </pc:sldMkLst>
        <pc:spChg chg="mod">
          <ac:chgData name="Michael Walker" userId="S::3159072@ocadu.ca::eade2979-4192-44bf-aec4-c667980361b4" providerId="AD" clId="Web-{0355BC9F-E0E1-B000-E25C-223016304C8D}" dt="2021-04-08T20:25:17.342" v="108" actId="20577"/>
          <ac:spMkLst>
            <pc:docMk/>
            <pc:sldMk cId="0" sldId="264"/>
            <ac:spMk id="156" creationId="{00000000-0000-0000-0000-000000000000}"/>
          </ac:spMkLst>
        </pc:spChg>
      </pc:sldChg>
      <pc:sldChg chg="modSp">
        <pc:chgData name="Michael Walker" userId="S::3159072@ocadu.ca::eade2979-4192-44bf-aec4-c667980361b4" providerId="AD" clId="Web-{0355BC9F-E0E1-B000-E25C-223016304C8D}" dt="2021-04-08T20:30:11.793" v="214" actId="14100"/>
        <pc:sldMkLst>
          <pc:docMk/>
          <pc:sldMk cId="0" sldId="266"/>
        </pc:sldMkLst>
        <pc:spChg chg="mod">
          <ac:chgData name="Michael Walker" userId="S::3159072@ocadu.ca::eade2979-4192-44bf-aec4-c667980361b4" providerId="AD" clId="Web-{0355BC9F-E0E1-B000-E25C-223016304C8D}" dt="2021-04-08T20:29:57.824" v="212" actId="20577"/>
          <ac:spMkLst>
            <pc:docMk/>
            <pc:sldMk cId="0" sldId="266"/>
            <ac:spMk id="167" creationId="{00000000-0000-0000-0000-000000000000}"/>
          </ac:spMkLst>
        </pc:spChg>
        <pc:spChg chg="mod">
          <ac:chgData name="Michael Walker" userId="S::3159072@ocadu.ca::eade2979-4192-44bf-aec4-c667980361b4" providerId="AD" clId="Web-{0355BC9F-E0E1-B000-E25C-223016304C8D}" dt="2021-04-08T20:30:11.793" v="214" actId="14100"/>
          <ac:spMkLst>
            <pc:docMk/>
            <pc:sldMk cId="0" sldId="266"/>
            <ac:spMk id="168" creationId="{00000000-0000-0000-0000-000000000000}"/>
          </ac:spMkLst>
        </pc:spChg>
        <pc:picChg chg="mod">
          <ac:chgData name="Michael Walker" userId="S::3159072@ocadu.ca::eade2979-4192-44bf-aec4-c667980361b4" providerId="AD" clId="Web-{0355BC9F-E0E1-B000-E25C-223016304C8D}" dt="2021-04-08T20:30:03.933" v="213" actId="14100"/>
          <ac:picMkLst>
            <pc:docMk/>
            <pc:sldMk cId="0" sldId="266"/>
            <ac:picMk id="169" creationId="{00000000-0000-0000-0000-000000000000}"/>
          </ac:picMkLst>
        </pc:picChg>
      </pc:sldChg>
      <pc:sldChg chg="modNotes">
        <pc:chgData name="Michael Walker" userId="S::3159072@ocadu.ca::eade2979-4192-44bf-aec4-c667980361b4" providerId="AD" clId="Web-{0355BC9F-E0E1-B000-E25C-223016304C8D}" dt="2021-04-08T20:27:32.661" v="162"/>
        <pc:sldMkLst>
          <pc:docMk/>
          <pc:sldMk cId="0" sldId="267"/>
        </pc:sldMkLst>
      </pc:sldChg>
    </pc:docChg>
  </pc:docChgLst>
  <pc:docChgLst>
    <pc:chgData name="Michael Walker" userId="S::3159072@ocadu.ca::eade2979-4192-44bf-aec4-c667980361b4" providerId="AD" clId="Web-{5F0EC39F-60EA-B000-F674-9BC0B0586F92}"/>
    <pc:docChg chg="modSld">
      <pc:chgData name="Michael Walker" userId="S::3159072@ocadu.ca::eade2979-4192-44bf-aec4-c667980361b4" providerId="AD" clId="Web-{5F0EC39F-60EA-B000-F674-9BC0B0586F92}" dt="2021-04-29T17:49:13.402" v="29"/>
      <pc:docMkLst>
        <pc:docMk/>
      </pc:docMkLst>
      <pc:sldChg chg="modNotes">
        <pc:chgData name="Michael Walker" userId="S::3159072@ocadu.ca::eade2979-4192-44bf-aec4-c667980361b4" providerId="AD" clId="Web-{5F0EC39F-60EA-B000-F674-9BC0B0586F92}" dt="2021-04-29T17:49:13.402" v="29"/>
        <pc:sldMkLst>
          <pc:docMk/>
          <pc:sldMk cId="0" sldId="263"/>
        </pc:sldMkLst>
      </pc:sldChg>
    </pc:docChg>
  </pc:docChgLst>
  <pc:docChgLst>
    <pc:chgData name="Michael Walker" userId="S::3159072@ocadu.ca::eade2979-4192-44bf-aec4-c667980361b4" providerId="AD" clId="Web-{4D280A9F-BB6C-4F97-82DB-44FB0E6EB126}"/>
    <pc:docChg chg="modSld">
      <pc:chgData name="Michael Walker" userId="S::3159072@ocadu.ca::eade2979-4192-44bf-aec4-c667980361b4" providerId="AD" clId="Web-{4D280A9F-BB6C-4F97-82DB-44FB0E6EB126}" dt="2021-05-17T18:02:37.881" v="15" actId="20577"/>
      <pc:docMkLst>
        <pc:docMk/>
      </pc:docMkLst>
      <pc:sldChg chg="modSp">
        <pc:chgData name="Michael Walker" userId="S::3159072@ocadu.ca::eade2979-4192-44bf-aec4-c667980361b4" providerId="AD" clId="Web-{4D280A9F-BB6C-4F97-82DB-44FB0E6EB126}" dt="2021-05-17T18:02:37.881" v="15" actId="20577"/>
        <pc:sldMkLst>
          <pc:docMk/>
          <pc:sldMk cId="0" sldId="261"/>
        </pc:sldMkLst>
        <pc:spChg chg="mod">
          <ac:chgData name="Michael Walker" userId="S::3159072@ocadu.ca::eade2979-4192-44bf-aec4-c667980361b4" providerId="AD" clId="Web-{4D280A9F-BB6C-4F97-82DB-44FB0E6EB126}" dt="2021-05-17T18:02:37.881" v="15" actId="20577"/>
          <ac:spMkLst>
            <pc:docMk/>
            <pc:sldMk cId="0" sldId="261"/>
            <ac:spMk id="140" creationId="{00000000-0000-0000-0000-000000000000}"/>
          </ac:spMkLst>
        </pc:spChg>
      </pc:sldChg>
    </pc:docChg>
  </pc:docChgLst>
  <pc:docChgLst>
    <pc:chgData name="Michael Walker" userId="S::3159072@ocadu.ca::eade2979-4192-44bf-aec4-c667980361b4" providerId="AD" clId="Web-{9EA7BB9F-20B0-B000-F674-975FF4D25AFC}"/>
    <pc:docChg chg="">
      <pc:chgData name="Michael Walker" userId="S::3159072@ocadu.ca::eade2979-4192-44bf-aec4-c667980361b4" providerId="AD" clId="Web-{9EA7BB9F-20B0-B000-F674-975FF4D25AFC}" dt="2021-04-06T18:00:23.398" v="21"/>
      <pc:docMkLst>
        <pc:docMk/>
      </pc:docMkLst>
      <pc:sldChg chg="addCm">
        <pc:chgData name="Michael Walker" userId="S::3159072@ocadu.ca::eade2979-4192-44bf-aec4-c667980361b4" providerId="AD" clId="Web-{9EA7BB9F-20B0-B000-F674-975FF4D25AFC}" dt="2021-04-06T17:52:01.787" v="0"/>
        <pc:sldMkLst>
          <pc:docMk/>
          <pc:sldMk cId="0" sldId="256"/>
        </pc:sldMkLst>
      </pc:sldChg>
      <pc:sldChg chg="delCm">
        <pc:chgData name="Michael Walker" userId="S::3159072@ocadu.ca::eade2979-4192-44bf-aec4-c667980361b4" providerId="AD" clId="Web-{9EA7BB9F-20B0-B000-F674-975FF4D25AFC}" dt="2021-04-06T17:57:41.668" v="3"/>
        <pc:sldMkLst>
          <pc:docMk/>
          <pc:sldMk cId="0" sldId="257"/>
        </pc:sldMkLst>
      </pc:sldChg>
      <pc:sldChg chg="delCm">
        <pc:chgData name="Michael Walker" userId="S::3159072@ocadu.ca::eade2979-4192-44bf-aec4-c667980361b4" providerId="AD" clId="Web-{9EA7BB9F-20B0-B000-F674-975FF4D25AFC}" dt="2021-04-06T17:57:49.138" v="4"/>
        <pc:sldMkLst>
          <pc:docMk/>
          <pc:sldMk cId="0" sldId="259"/>
        </pc:sldMkLst>
      </pc:sldChg>
      <pc:sldChg chg="delCm">
        <pc:chgData name="Michael Walker" userId="S::3159072@ocadu.ca::eade2979-4192-44bf-aec4-c667980361b4" providerId="AD" clId="Web-{9EA7BB9F-20B0-B000-F674-975FF4D25AFC}" dt="2021-04-06T17:58:10.795" v="5"/>
        <pc:sldMkLst>
          <pc:docMk/>
          <pc:sldMk cId="0" sldId="260"/>
        </pc:sldMkLst>
      </pc:sldChg>
      <pc:sldChg chg="delCm">
        <pc:chgData name="Michael Walker" userId="S::3159072@ocadu.ca::eade2979-4192-44bf-aec4-c667980361b4" providerId="AD" clId="Web-{9EA7BB9F-20B0-B000-F674-975FF4D25AFC}" dt="2021-04-06T17:57:31.808" v="2"/>
        <pc:sldMkLst>
          <pc:docMk/>
          <pc:sldMk cId="0" sldId="261"/>
        </pc:sldMkLst>
      </pc:sldChg>
      <pc:sldChg chg="delCm">
        <pc:chgData name="Michael Walker" userId="S::3159072@ocadu.ca::eade2979-4192-44bf-aec4-c667980361b4" providerId="AD" clId="Web-{9EA7BB9F-20B0-B000-F674-975FF4D25AFC}" dt="2021-04-06T17:58:23.265" v="6"/>
        <pc:sldMkLst>
          <pc:docMk/>
          <pc:sldMk cId="0" sldId="262"/>
        </pc:sldMkLst>
      </pc:sldChg>
      <pc:sldChg chg="delCm">
        <pc:chgData name="Michael Walker" userId="S::3159072@ocadu.ca::eade2979-4192-44bf-aec4-c667980361b4" providerId="AD" clId="Web-{9EA7BB9F-20B0-B000-F674-975FF4D25AFC}" dt="2021-04-06T17:57:24.699" v="1"/>
        <pc:sldMkLst>
          <pc:docMk/>
          <pc:sldMk cId="0" sldId="263"/>
        </pc:sldMkLst>
      </pc:sldChg>
      <pc:sldChg chg="delCm">
        <pc:chgData name="Michael Walker" userId="S::3159072@ocadu.ca::eade2979-4192-44bf-aec4-c667980361b4" providerId="AD" clId="Web-{9EA7BB9F-20B0-B000-F674-975FF4D25AFC}" dt="2021-04-06T17:58:32.672" v="7"/>
        <pc:sldMkLst>
          <pc:docMk/>
          <pc:sldMk cId="0" sldId="264"/>
        </pc:sldMkLst>
      </pc:sldChg>
      <pc:sldChg chg="delCm">
        <pc:chgData name="Michael Walker" userId="S::3159072@ocadu.ca::eade2979-4192-44bf-aec4-c667980361b4" providerId="AD" clId="Web-{9EA7BB9F-20B0-B000-F674-975FF4D25AFC}" dt="2021-04-06T17:58:41.844" v="8"/>
        <pc:sldMkLst>
          <pc:docMk/>
          <pc:sldMk cId="0" sldId="265"/>
        </pc:sldMkLst>
      </pc:sldChg>
      <pc:sldChg chg="delCm">
        <pc:chgData name="Michael Walker" userId="S::3159072@ocadu.ca::eade2979-4192-44bf-aec4-c667980361b4" providerId="AD" clId="Web-{9EA7BB9F-20B0-B000-F674-975FF4D25AFC}" dt="2021-04-06T17:58:49.188" v="9"/>
        <pc:sldMkLst>
          <pc:docMk/>
          <pc:sldMk cId="0" sldId="266"/>
        </pc:sldMkLst>
      </pc:sldChg>
      <pc:sldChg chg="delCm">
        <pc:chgData name="Michael Walker" userId="S::3159072@ocadu.ca::eade2979-4192-44bf-aec4-c667980361b4" providerId="AD" clId="Web-{9EA7BB9F-20B0-B000-F674-975FF4D25AFC}" dt="2021-04-06T17:58:56.095" v="10"/>
        <pc:sldMkLst>
          <pc:docMk/>
          <pc:sldMk cId="0" sldId="267"/>
        </pc:sldMkLst>
      </pc:sldChg>
      <pc:sldChg chg="delCm">
        <pc:chgData name="Michael Walker" userId="S::3159072@ocadu.ca::eade2979-4192-44bf-aec4-c667980361b4" providerId="AD" clId="Web-{9EA7BB9F-20B0-B000-F674-975FF4D25AFC}" dt="2021-04-06T17:59:09.221" v="11"/>
        <pc:sldMkLst>
          <pc:docMk/>
          <pc:sldMk cId="0" sldId="268"/>
        </pc:sldMkLst>
      </pc:sldChg>
      <pc:sldChg chg="delCm">
        <pc:chgData name="Michael Walker" userId="S::3159072@ocadu.ca::eade2979-4192-44bf-aec4-c667980361b4" providerId="AD" clId="Web-{9EA7BB9F-20B0-B000-F674-975FF4D25AFC}" dt="2021-04-06T17:59:19.237" v="12"/>
        <pc:sldMkLst>
          <pc:docMk/>
          <pc:sldMk cId="0" sldId="269"/>
        </pc:sldMkLst>
      </pc:sldChg>
      <pc:sldChg chg="delCm">
        <pc:chgData name="Michael Walker" userId="S::3159072@ocadu.ca::eade2979-4192-44bf-aec4-c667980361b4" providerId="AD" clId="Web-{9EA7BB9F-20B0-B000-F674-975FF4D25AFC}" dt="2021-04-06T17:59:24.581" v="13"/>
        <pc:sldMkLst>
          <pc:docMk/>
          <pc:sldMk cId="0" sldId="270"/>
        </pc:sldMkLst>
      </pc:sldChg>
      <pc:sldChg chg="delCm">
        <pc:chgData name="Michael Walker" userId="S::3159072@ocadu.ca::eade2979-4192-44bf-aec4-c667980361b4" providerId="AD" clId="Web-{9EA7BB9F-20B0-B000-F674-975FF4D25AFC}" dt="2021-04-06T17:59:32.160" v="14"/>
        <pc:sldMkLst>
          <pc:docMk/>
          <pc:sldMk cId="0" sldId="271"/>
        </pc:sldMkLst>
      </pc:sldChg>
      <pc:sldChg chg="delCm">
        <pc:chgData name="Michael Walker" userId="S::3159072@ocadu.ca::eade2979-4192-44bf-aec4-c667980361b4" providerId="AD" clId="Web-{9EA7BB9F-20B0-B000-F674-975FF4D25AFC}" dt="2021-04-06T17:59:39.254" v="15"/>
        <pc:sldMkLst>
          <pc:docMk/>
          <pc:sldMk cId="0" sldId="272"/>
        </pc:sldMkLst>
      </pc:sldChg>
      <pc:sldChg chg="delCm">
        <pc:chgData name="Michael Walker" userId="S::3159072@ocadu.ca::eade2979-4192-44bf-aec4-c667980361b4" providerId="AD" clId="Web-{9EA7BB9F-20B0-B000-F674-975FF4D25AFC}" dt="2021-04-06T17:59:45.895" v="16"/>
        <pc:sldMkLst>
          <pc:docMk/>
          <pc:sldMk cId="0" sldId="273"/>
        </pc:sldMkLst>
      </pc:sldChg>
      <pc:sldChg chg="delCm">
        <pc:chgData name="Michael Walker" userId="S::3159072@ocadu.ca::eade2979-4192-44bf-aec4-c667980361b4" providerId="AD" clId="Web-{9EA7BB9F-20B0-B000-F674-975FF4D25AFC}" dt="2021-04-06T17:59:55.255" v="17"/>
        <pc:sldMkLst>
          <pc:docMk/>
          <pc:sldMk cId="0" sldId="275"/>
        </pc:sldMkLst>
      </pc:sldChg>
      <pc:sldChg chg="delCm">
        <pc:chgData name="Michael Walker" userId="S::3159072@ocadu.ca::eade2979-4192-44bf-aec4-c667980361b4" providerId="AD" clId="Web-{9EA7BB9F-20B0-B000-F674-975FF4D25AFC}" dt="2021-04-06T18:00:01.662" v="18"/>
        <pc:sldMkLst>
          <pc:docMk/>
          <pc:sldMk cId="0" sldId="276"/>
        </pc:sldMkLst>
      </pc:sldChg>
      <pc:sldChg chg="delCm">
        <pc:chgData name="Michael Walker" userId="S::3159072@ocadu.ca::eade2979-4192-44bf-aec4-c667980361b4" providerId="AD" clId="Web-{9EA7BB9F-20B0-B000-F674-975FF4D25AFC}" dt="2021-04-06T18:00:09.959" v="19"/>
        <pc:sldMkLst>
          <pc:docMk/>
          <pc:sldMk cId="0" sldId="277"/>
        </pc:sldMkLst>
      </pc:sldChg>
      <pc:sldChg chg="delCm">
        <pc:chgData name="Michael Walker" userId="S::3159072@ocadu.ca::eade2979-4192-44bf-aec4-c667980361b4" providerId="AD" clId="Web-{9EA7BB9F-20B0-B000-F674-975FF4D25AFC}" dt="2021-04-06T18:00:23.398" v="21"/>
        <pc:sldMkLst>
          <pc:docMk/>
          <pc:sldMk cId="0" sldId="278"/>
        </pc:sldMkLst>
      </pc:sldChg>
      <pc:sldChg chg="delCm">
        <pc:chgData name="Michael Walker" userId="S::3159072@ocadu.ca::eade2979-4192-44bf-aec4-c667980361b4" providerId="AD" clId="Web-{9EA7BB9F-20B0-B000-F674-975FF4D25AFC}" dt="2021-04-06T18:00:16.663" v="20"/>
        <pc:sldMkLst>
          <pc:docMk/>
          <pc:sldMk cId="3448512539" sldId="279"/>
        </pc:sldMkLst>
      </pc:sldChg>
    </pc:docChg>
  </pc:docChgLst>
  <pc:docChgLst>
    <pc:chgData name="David Pereyra" userId="7e64f7f1-6f03-4388-9127-91b1eecbeea9" providerId="ADAL" clId="{A3F2280F-BB33-7240-B287-FF0B6D9D188D}"/>
    <pc:docChg chg="modSld">
      <pc:chgData name="David Pereyra" userId="7e64f7f1-6f03-4388-9127-91b1eecbeea9" providerId="ADAL" clId="{A3F2280F-BB33-7240-B287-FF0B6D9D188D}" dt="2021-10-14T15:59:20.270" v="0" actId="1076"/>
      <pc:docMkLst>
        <pc:docMk/>
      </pc:docMkLst>
      <pc:sldChg chg="modSp mod">
        <pc:chgData name="David Pereyra" userId="7e64f7f1-6f03-4388-9127-91b1eecbeea9" providerId="ADAL" clId="{A3F2280F-BB33-7240-B287-FF0B6D9D188D}" dt="2021-10-14T15:59:20.270" v="0" actId="1076"/>
        <pc:sldMkLst>
          <pc:docMk/>
          <pc:sldMk cId="0" sldId="258"/>
        </pc:sldMkLst>
        <pc:picChg chg="mod">
          <ac:chgData name="David Pereyra" userId="7e64f7f1-6f03-4388-9127-91b1eecbeea9" providerId="ADAL" clId="{A3F2280F-BB33-7240-B287-FF0B6D9D188D}" dt="2021-10-14T15:59:20.270" v="0" actId="1076"/>
          <ac:picMkLst>
            <pc:docMk/>
            <pc:sldMk cId="0" sldId="258"/>
            <ac:picMk id="2" creationId="{03ACD53E-F12C-FA44-8DF5-9EB6A89CA90B}"/>
          </ac:picMkLst>
        </pc:picChg>
      </pc:sldChg>
    </pc:docChg>
  </pc:docChgLst>
  <pc:docChgLst>
    <pc:chgData name="Vera Roberts" userId="S::robertsv@ocadu.ca::67e1bce3-2909-4e5d-90b8-480bf83b8c4f" providerId="AD" clId="Web-{3241ABE1-58FC-3227-BB7C-181EBFCECBA8}"/>
    <pc:docChg chg="">
      <pc:chgData name="Vera Roberts" userId="S::robertsv@ocadu.ca::67e1bce3-2909-4e5d-90b8-480bf83b8c4f" providerId="AD" clId="Web-{3241ABE1-58FC-3227-BB7C-181EBFCECBA8}" dt="2021-04-06T17:48:28.790" v="1"/>
      <pc:docMkLst>
        <pc:docMk/>
      </pc:docMkLst>
      <pc:sldChg chg="addCm delCm">
        <pc:chgData name="Vera Roberts" userId="S::robertsv@ocadu.ca::67e1bce3-2909-4e5d-90b8-480bf83b8c4f" providerId="AD" clId="Web-{3241ABE1-58FC-3227-BB7C-181EBFCECBA8}" dt="2021-04-06T17:48:28.790" v="1"/>
        <pc:sldMkLst>
          <pc:docMk/>
          <pc:sldMk cId="0" sldId="256"/>
        </pc:sldMkLst>
      </pc:sldChg>
    </pc:docChg>
  </pc:docChgLst>
  <pc:docChgLst>
    <pc:chgData name="David Pereyra" userId="S::dpereyra@ocadu.ca::7e64f7f1-6f03-4388-9127-91b1eecbeea9" providerId="AD" clId="Web-{27446394-D0A2-4A3F-8A22-E7DED68B2697}"/>
    <pc:docChg chg="modSld">
      <pc:chgData name="David Pereyra" userId="S::dpereyra@ocadu.ca::7e64f7f1-6f03-4388-9127-91b1eecbeea9" providerId="AD" clId="Web-{27446394-D0A2-4A3F-8A22-E7DED68B2697}" dt="2021-04-15T17:18:35.071" v="18" actId="1076"/>
      <pc:docMkLst>
        <pc:docMk/>
      </pc:docMkLst>
      <pc:sldChg chg="addSp delSp modSp">
        <pc:chgData name="David Pereyra" userId="S::dpereyra@ocadu.ca::7e64f7f1-6f03-4388-9127-91b1eecbeea9" providerId="AD" clId="Web-{27446394-D0A2-4A3F-8A22-E7DED68B2697}" dt="2021-04-15T17:18:35.071" v="18" actId="1076"/>
        <pc:sldMkLst>
          <pc:docMk/>
          <pc:sldMk cId="0" sldId="256"/>
        </pc:sldMkLst>
        <pc:picChg chg="add del mod">
          <ac:chgData name="David Pereyra" userId="S::dpereyra@ocadu.ca::7e64f7f1-6f03-4388-9127-91b1eecbeea9" providerId="AD" clId="Web-{27446394-D0A2-4A3F-8A22-E7DED68B2697}" dt="2021-04-15T17:16:28.049" v="9"/>
          <ac:picMkLst>
            <pc:docMk/>
            <pc:sldMk cId="0" sldId="256"/>
            <ac:picMk id="2" creationId="{01C2C89A-4588-48D9-8E15-A14BCF1EAF82}"/>
          </ac:picMkLst>
        </pc:picChg>
        <pc:picChg chg="add mod">
          <ac:chgData name="David Pereyra" userId="S::dpereyra@ocadu.ca::7e64f7f1-6f03-4388-9127-91b1eecbeea9" providerId="AD" clId="Web-{27446394-D0A2-4A3F-8A22-E7DED68B2697}" dt="2021-04-15T17:18:35.071" v="18" actId="1076"/>
          <ac:picMkLst>
            <pc:docMk/>
            <pc:sldMk cId="0" sldId="256"/>
            <ac:picMk id="3" creationId="{BFE74148-05A2-466C-9007-0AA6AABC166A}"/>
          </ac:picMkLst>
        </pc:picChg>
      </pc:sldChg>
    </pc:docChg>
  </pc:docChgLst>
  <pc:docChgLst>
    <pc:chgData name="David Pereyra" userId="S::dpereyra@ocadu.ca::7e64f7f1-6f03-4388-9127-91b1eecbeea9" providerId="AD" clId="Web-{EC4A693C-C9A1-45B4-8B2D-28CA2ED79F4F}"/>
    <pc:docChg chg="modSld">
      <pc:chgData name="David Pereyra" userId="S::dpereyra@ocadu.ca::7e64f7f1-6f03-4388-9127-91b1eecbeea9" providerId="AD" clId="Web-{EC4A693C-C9A1-45B4-8B2D-28CA2ED79F4F}" dt="2021-05-24T14:37:52.646" v="0"/>
      <pc:docMkLst>
        <pc:docMk/>
      </pc:docMkLst>
      <pc:sldChg chg="delSp">
        <pc:chgData name="David Pereyra" userId="S::dpereyra@ocadu.ca::7e64f7f1-6f03-4388-9127-91b1eecbeea9" providerId="AD" clId="Web-{EC4A693C-C9A1-45B4-8B2D-28CA2ED79F4F}" dt="2021-05-24T14:37:52.646" v="0"/>
        <pc:sldMkLst>
          <pc:docMk/>
          <pc:sldMk cId="0" sldId="265"/>
        </pc:sldMkLst>
        <pc:spChg chg="del">
          <ac:chgData name="David Pereyra" userId="S::dpereyra@ocadu.ca::7e64f7f1-6f03-4388-9127-91b1eecbeea9" providerId="AD" clId="Web-{EC4A693C-C9A1-45B4-8B2D-28CA2ED79F4F}" dt="2021-05-24T14:37:52.646" v="0"/>
          <ac:spMkLst>
            <pc:docMk/>
            <pc:sldMk cId="0" sldId="265"/>
            <ac:spMk id="161" creationId="{00000000-0000-0000-0000-000000000000}"/>
          </ac:spMkLst>
        </pc:spChg>
      </pc:sldChg>
    </pc:docChg>
  </pc:docChgLst>
  <pc:docChgLst>
    <pc:chgData name="David Pereyra" userId="7e64f7f1-6f03-4388-9127-91b1eecbeea9" providerId="ADAL" clId="{5CDE468B-A652-D041-817A-599445BB6957}"/>
    <pc:docChg chg="custSel modSld">
      <pc:chgData name="David Pereyra" userId="7e64f7f1-6f03-4388-9127-91b1eecbeea9" providerId="ADAL" clId="{5CDE468B-A652-D041-817A-599445BB6957}" dt="2021-06-03T15:33:26.528" v="38"/>
      <pc:docMkLst>
        <pc:docMk/>
      </pc:docMkLst>
      <pc:sldChg chg="modAnim">
        <pc:chgData name="David Pereyra" userId="7e64f7f1-6f03-4388-9127-91b1eecbeea9" providerId="ADAL" clId="{5CDE468B-A652-D041-817A-599445BB6957}" dt="2021-06-03T15:26:53.002" v="31"/>
        <pc:sldMkLst>
          <pc:docMk/>
          <pc:sldMk cId="0" sldId="258"/>
        </pc:sldMkLst>
      </pc:sldChg>
      <pc:sldChg chg="modSp">
        <pc:chgData name="David Pereyra" userId="7e64f7f1-6f03-4388-9127-91b1eecbeea9" providerId="ADAL" clId="{5CDE468B-A652-D041-817A-599445BB6957}" dt="2021-05-24T14:46:13.156" v="28" actId="20577"/>
        <pc:sldMkLst>
          <pc:docMk/>
          <pc:sldMk cId="0" sldId="261"/>
        </pc:sldMkLst>
        <pc:spChg chg="mod">
          <ac:chgData name="David Pereyra" userId="7e64f7f1-6f03-4388-9127-91b1eecbeea9" providerId="ADAL" clId="{5CDE468B-A652-D041-817A-599445BB6957}" dt="2021-05-24T14:46:13.156" v="28" actId="20577"/>
          <ac:spMkLst>
            <pc:docMk/>
            <pc:sldMk cId="0" sldId="261"/>
            <ac:spMk id="140" creationId="{00000000-0000-0000-0000-000000000000}"/>
          </ac:spMkLst>
        </pc:spChg>
      </pc:sldChg>
      <pc:sldChg chg="addSp delSp modSp mod delAnim modAnim">
        <pc:chgData name="David Pereyra" userId="7e64f7f1-6f03-4388-9127-91b1eecbeea9" providerId="ADAL" clId="{5CDE468B-A652-D041-817A-599445BB6957}" dt="2021-06-03T15:33:26.528" v="38"/>
        <pc:sldMkLst>
          <pc:docMk/>
          <pc:sldMk cId="0" sldId="265"/>
        </pc:sldMkLst>
        <pc:spChg chg="mod">
          <ac:chgData name="David Pereyra" userId="7e64f7f1-6f03-4388-9127-91b1eecbeea9" providerId="ADAL" clId="{5CDE468B-A652-D041-817A-599445BB6957}" dt="2021-06-03T15:32:06.605" v="36" actId="166"/>
          <ac:spMkLst>
            <pc:docMk/>
            <pc:sldMk cId="0" sldId="265"/>
            <ac:spMk id="162" creationId="{00000000-0000-0000-0000-000000000000}"/>
          </ac:spMkLst>
        </pc:spChg>
        <pc:picChg chg="add del mod">
          <ac:chgData name="David Pereyra" userId="7e64f7f1-6f03-4388-9127-91b1eecbeea9" providerId="ADAL" clId="{5CDE468B-A652-D041-817A-599445BB6957}" dt="2021-06-03T15:30:33.125" v="33" actId="478"/>
          <ac:picMkLst>
            <pc:docMk/>
            <pc:sldMk cId="0" sldId="265"/>
            <ac:picMk id="2" creationId="{31786217-D5EF-2149-BD93-C0C0A96C5C23}"/>
          </ac:picMkLst>
        </pc:picChg>
        <pc:picChg chg="add mod">
          <ac:chgData name="David Pereyra" userId="7e64f7f1-6f03-4388-9127-91b1eecbeea9" providerId="ADAL" clId="{5CDE468B-A652-D041-817A-599445BB6957}" dt="2021-06-03T15:32:08.601" v="37" actId="1076"/>
          <ac:picMkLst>
            <pc:docMk/>
            <pc:sldMk cId="0" sldId="265"/>
            <ac:picMk id="3" creationId="{71F627D6-4DCE-6842-A7A2-69339D671C29}"/>
          </ac:picMkLst>
        </pc:picChg>
      </pc:sldChg>
    </pc:docChg>
  </pc:docChgLst>
  <pc:docChgLst>
    <pc:chgData name="David Pereyra" userId="7e64f7f1-6f03-4388-9127-91b1eecbeea9" providerId="ADAL" clId="{77F56075-C7AA-564A-A637-399AF03CA36F}"/>
    <pc:docChg chg="undo custSel modSld">
      <pc:chgData name="David Pereyra" userId="7e64f7f1-6f03-4388-9127-91b1eecbeea9" providerId="ADAL" clId="{77F56075-C7AA-564A-A637-399AF03CA36F}" dt="2021-04-19T14:07:49.598" v="142"/>
      <pc:docMkLst>
        <pc:docMk/>
      </pc:docMkLst>
      <pc:sldChg chg="addSp modSp modAnim">
        <pc:chgData name="David Pereyra" userId="7e64f7f1-6f03-4388-9127-91b1eecbeea9" providerId="ADAL" clId="{77F56075-C7AA-564A-A637-399AF03CA36F}" dt="2021-04-19T14:07:49.598" v="142"/>
        <pc:sldMkLst>
          <pc:docMk/>
          <pc:sldMk cId="0" sldId="258"/>
        </pc:sldMkLst>
        <pc:picChg chg="add mod">
          <ac:chgData name="David Pereyra" userId="7e64f7f1-6f03-4388-9127-91b1eecbeea9" providerId="ADAL" clId="{77F56075-C7AA-564A-A637-399AF03CA36F}" dt="2021-04-19T14:07:49.598" v="142"/>
          <ac:picMkLst>
            <pc:docMk/>
            <pc:sldMk cId="0" sldId="258"/>
            <ac:picMk id="2" creationId="{03ACD53E-F12C-FA44-8DF5-9EB6A89CA90B}"/>
          </ac:picMkLst>
        </pc:picChg>
      </pc:sldChg>
      <pc:sldChg chg="modAnim">
        <pc:chgData name="David Pereyra" userId="7e64f7f1-6f03-4388-9127-91b1eecbeea9" providerId="ADAL" clId="{77F56075-C7AA-564A-A637-399AF03CA36F}" dt="2021-04-16T15:59:20.939" v="5"/>
        <pc:sldMkLst>
          <pc:docMk/>
          <pc:sldMk cId="0" sldId="261"/>
        </pc:sldMkLst>
      </pc:sldChg>
      <pc:sldChg chg="modAnim">
        <pc:chgData name="David Pereyra" userId="7e64f7f1-6f03-4388-9127-91b1eecbeea9" providerId="ADAL" clId="{77F56075-C7AA-564A-A637-399AF03CA36F}" dt="2021-04-16T16:05:47.665" v="8"/>
        <pc:sldMkLst>
          <pc:docMk/>
          <pc:sldMk cId="0" sldId="264"/>
        </pc:sldMkLst>
      </pc:sldChg>
      <pc:sldChg chg="addSp delSp modSp mod modAnim">
        <pc:chgData name="David Pereyra" userId="7e64f7f1-6f03-4388-9127-91b1eecbeea9" providerId="ADAL" clId="{77F56075-C7AA-564A-A637-399AF03CA36F}" dt="2021-04-16T16:18:41.573" v="115" actId="1076"/>
        <pc:sldMkLst>
          <pc:docMk/>
          <pc:sldMk cId="0" sldId="266"/>
        </pc:sldMkLst>
        <pc:spChg chg="add del mod">
          <ac:chgData name="David Pereyra" userId="7e64f7f1-6f03-4388-9127-91b1eecbeea9" providerId="ADAL" clId="{77F56075-C7AA-564A-A637-399AF03CA36F}" dt="2021-04-16T16:18:17.870" v="113" actId="478"/>
          <ac:spMkLst>
            <pc:docMk/>
            <pc:sldMk cId="0" sldId="266"/>
            <ac:spMk id="2" creationId="{905AADB6-7B6D-2548-B7B4-E7240D45C7C0}"/>
          </ac:spMkLst>
        </pc:spChg>
        <pc:spChg chg="add del mod">
          <ac:chgData name="David Pereyra" userId="7e64f7f1-6f03-4388-9127-91b1eecbeea9" providerId="ADAL" clId="{77F56075-C7AA-564A-A637-399AF03CA36F}" dt="2021-04-16T16:16:24.030" v="101" actId="478"/>
          <ac:spMkLst>
            <pc:docMk/>
            <pc:sldMk cId="0" sldId="266"/>
            <ac:spMk id="3" creationId="{CE03E44F-6EEB-B141-92DC-A02D49B3E51E}"/>
          </ac:spMkLst>
        </pc:spChg>
        <pc:spChg chg="add mod">
          <ac:chgData name="David Pereyra" userId="7e64f7f1-6f03-4388-9127-91b1eecbeea9" providerId="ADAL" clId="{77F56075-C7AA-564A-A637-399AF03CA36F}" dt="2021-04-16T16:18:41.573" v="115" actId="1076"/>
          <ac:spMkLst>
            <pc:docMk/>
            <pc:sldMk cId="0" sldId="266"/>
            <ac:spMk id="4" creationId="{D8FFC327-6726-B141-A850-703486681649}"/>
          </ac:spMkLst>
        </pc:spChg>
      </pc:sldChg>
      <pc:sldChg chg="addSp modSp">
        <pc:chgData name="David Pereyra" userId="7e64f7f1-6f03-4388-9127-91b1eecbeea9" providerId="ADAL" clId="{77F56075-C7AA-564A-A637-399AF03CA36F}" dt="2021-04-16T16:20:28.275" v="116"/>
        <pc:sldMkLst>
          <pc:docMk/>
          <pc:sldMk cId="0" sldId="267"/>
        </pc:sldMkLst>
        <pc:spChg chg="add mod">
          <ac:chgData name="David Pereyra" userId="7e64f7f1-6f03-4388-9127-91b1eecbeea9" providerId="ADAL" clId="{77F56075-C7AA-564A-A637-399AF03CA36F}" dt="2021-04-16T16:20:28.275" v="116"/>
          <ac:spMkLst>
            <pc:docMk/>
            <pc:sldMk cId="0" sldId="267"/>
            <ac:spMk id="4" creationId="{8B854E77-8E01-2E4B-B1E4-2C8C6C53C57C}"/>
          </ac:spMkLst>
        </pc:spChg>
      </pc:sldChg>
      <pc:sldChg chg="addSp modSp mod">
        <pc:chgData name="David Pereyra" userId="7e64f7f1-6f03-4388-9127-91b1eecbeea9" providerId="ADAL" clId="{77F56075-C7AA-564A-A637-399AF03CA36F}" dt="2021-04-16T16:20:40.256" v="119" actId="20577"/>
        <pc:sldMkLst>
          <pc:docMk/>
          <pc:sldMk cId="0" sldId="268"/>
        </pc:sldMkLst>
        <pc:spChg chg="add mod">
          <ac:chgData name="David Pereyra" userId="7e64f7f1-6f03-4388-9127-91b1eecbeea9" providerId="ADAL" clId="{77F56075-C7AA-564A-A637-399AF03CA36F}" dt="2021-04-16T16:20:40.256" v="119" actId="20577"/>
          <ac:spMkLst>
            <pc:docMk/>
            <pc:sldMk cId="0" sldId="268"/>
            <ac:spMk id="5" creationId="{882130CC-4BE8-4D43-8431-6015DB712B16}"/>
          </ac:spMkLst>
        </pc:spChg>
      </pc:sldChg>
      <pc:sldChg chg="addSp modSp mod">
        <pc:chgData name="David Pereyra" userId="7e64f7f1-6f03-4388-9127-91b1eecbeea9" providerId="ADAL" clId="{77F56075-C7AA-564A-A637-399AF03CA36F}" dt="2021-04-16T16:20:53.624" v="122" actId="20577"/>
        <pc:sldMkLst>
          <pc:docMk/>
          <pc:sldMk cId="0" sldId="269"/>
        </pc:sldMkLst>
        <pc:spChg chg="add mod">
          <ac:chgData name="David Pereyra" userId="7e64f7f1-6f03-4388-9127-91b1eecbeea9" providerId="ADAL" clId="{77F56075-C7AA-564A-A637-399AF03CA36F}" dt="2021-04-16T16:20:53.624" v="122" actId="20577"/>
          <ac:spMkLst>
            <pc:docMk/>
            <pc:sldMk cId="0" sldId="269"/>
            <ac:spMk id="5" creationId="{FAE172AF-F520-0144-A4BE-C05CA1413BF7}"/>
          </ac:spMkLst>
        </pc:spChg>
      </pc:sldChg>
      <pc:sldChg chg="addSp modSp mod">
        <pc:chgData name="David Pereyra" userId="7e64f7f1-6f03-4388-9127-91b1eecbeea9" providerId="ADAL" clId="{77F56075-C7AA-564A-A637-399AF03CA36F}" dt="2021-04-16T16:21:07.407" v="125" actId="20577"/>
        <pc:sldMkLst>
          <pc:docMk/>
          <pc:sldMk cId="0" sldId="270"/>
        </pc:sldMkLst>
        <pc:spChg chg="add mod">
          <ac:chgData name="David Pereyra" userId="7e64f7f1-6f03-4388-9127-91b1eecbeea9" providerId="ADAL" clId="{77F56075-C7AA-564A-A637-399AF03CA36F}" dt="2021-04-16T16:21:07.407" v="125" actId="20577"/>
          <ac:spMkLst>
            <pc:docMk/>
            <pc:sldMk cId="0" sldId="270"/>
            <ac:spMk id="5" creationId="{E32678BB-EB5A-C44B-8983-B03827D3CAD0}"/>
          </ac:spMkLst>
        </pc:spChg>
      </pc:sldChg>
      <pc:sldChg chg="addSp modSp mod">
        <pc:chgData name="David Pereyra" userId="7e64f7f1-6f03-4388-9127-91b1eecbeea9" providerId="ADAL" clId="{77F56075-C7AA-564A-A637-399AF03CA36F}" dt="2021-04-16T16:21:30.512" v="128" actId="20577"/>
        <pc:sldMkLst>
          <pc:docMk/>
          <pc:sldMk cId="0" sldId="271"/>
        </pc:sldMkLst>
        <pc:spChg chg="add mod">
          <ac:chgData name="David Pereyra" userId="7e64f7f1-6f03-4388-9127-91b1eecbeea9" providerId="ADAL" clId="{77F56075-C7AA-564A-A637-399AF03CA36F}" dt="2021-04-16T16:21:30.512" v="128" actId="20577"/>
          <ac:spMkLst>
            <pc:docMk/>
            <pc:sldMk cId="0" sldId="271"/>
            <ac:spMk id="4" creationId="{33AC4B75-2A77-AC41-8EFA-ED51FDD3C2BB}"/>
          </ac:spMkLst>
        </pc:spChg>
      </pc:sldChg>
      <pc:sldChg chg="addSp modSp mod">
        <pc:chgData name="David Pereyra" userId="7e64f7f1-6f03-4388-9127-91b1eecbeea9" providerId="ADAL" clId="{77F56075-C7AA-564A-A637-399AF03CA36F}" dt="2021-04-16T16:21:40.985" v="131" actId="20577"/>
        <pc:sldMkLst>
          <pc:docMk/>
          <pc:sldMk cId="0" sldId="272"/>
        </pc:sldMkLst>
        <pc:spChg chg="add mod">
          <ac:chgData name="David Pereyra" userId="7e64f7f1-6f03-4388-9127-91b1eecbeea9" providerId="ADAL" clId="{77F56075-C7AA-564A-A637-399AF03CA36F}" dt="2021-04-16T16:21:40.985" v="131" actId="20577"/>
          <ac:spMkLst>
            <pc:docMk/>
            <pc:sldMk cId="0" sldId="272"/>
            <ac:spMk id="4" creationId="{1E0C8A73-4228-C74C-95CC-69224E38B394}"/>
          </ac:spMkLst>
        </pc:spChg>
      </pc:sldChg>
      <pc:sldChg chg="addSp modSp mod">
        <pc:chgData name="David Pereyra" userId="7e64f7f1-6f03-4388-9127-91b1eecbeea9" providerId="ADAL" clId="{77F56075-C7AA-564A-A637-399AF03CA36F}" dt="2021-04-16T16:21:54.415" v="136" actId="20577"/>
        <pc:sldMkLst>
          <pc:docMk/>
          <pc:sldMk cId="0" sldId="273"/>
        </pc:sldMkLst>
        <pc:spChg chg="add mod">
          <ac:chgData name="David Pereyra" userId="7e64f7f1-6f03-4388-9127-91b1eecbeea9" providerId="ADAL" clId="{77F56075-C7AA-564A-A637-399AF03CA36F}" dt="2021-04-16T16:21:54.415" v="136" actId="20577"/>
          <ac:spMkLst>
            <pc:docMk/>
            <pc:sldMk cId="0" sldId="273"/>
            <ac:spMk id="4" creationId="{7AC46FE3-CD8D-414C-BA94-B3892736DDF8}"/>
          </ac:spMkLst>
        </pc:spChg>
      </pc:sldChg>
      <pc:sldChg chg="addSp modSp mod">
        <pc:chgData name="David Pereyra" userId="7e64f7f1-6f03-4388-9127-91b1eecbeea9" providerId="ADAL" clId="{77F56075-C7AA-564A-A637-399AF03CA36F}" dt="2021-04-16T16:22:26.725" v="141" actId="20577"/>
        <pc:sldMkLst>
          <pc:docMk/>
          <pc:sldMk cId="0" sldId="276"/>
        </pc:sldMkLst>
        <pc:spChg chg="add mod">
          <ac:chgData name="David Pereyra" userId="7e64f7f1-6f03-4388-9127-91b1eecbeea9" providerId="ADAL" clId="{77F56075-C7AA-564A-A637-399AF03CA36F}" dt="2021-04-16T16:22:26.725" v="141" actId="20577"/>
          <ac:spMkLst>
            <pc:docMk/>
            <pc:sldMk cId="0" sldId="276"/>
            <ac:spMk id="5" creationId="{4C85D6FC-7029-9342-86C5-05DA1A1B346D}"/>
          </ac:spMkLst>
        </pc:spChg>
      </pc:sldChg>
      <pc:sldChg chg="modSp mod">
        <pc:chgData name="David Pereyra" userId="7e64f7f1-6f03-4388-9127-91b1eecbeea9" providerId="ADAL" clId="{77F56075-C7AA-564A-A637-399AF03CA36F}" dt="2021-04-16T16:09:21.468" v="11" actId="20577"/>
        <pc:sldMkLst>
          <pc:docMk/>
          <pc:sldMk cId="0" sldId="277"/>
        </pc:sldMkLst>
        <pc:spChg chg="mod">
          <ac:chgData name="David Pereyra" userId="7e64f7f1-6f03-4388-9127-91b1eecbeea9" providerId="ADAL" clId="{77F56075-C7AA-564A-A637-399AF03CA36F}" dt="2021-04-16T16:09:21.468" v="11" actId="20577"/>
          <ac:spMkLst>
            <pc:docMk/>
            <pc:sldMk cId="0" sldId="277"/>
            <ac:spMk id="239" creationId="{00000000-0000-0000-0000-000000000000}"/>
          </ac:spMkLst>
        </pc:spChg>
      </pc:sldChg>
    </pc:docChg>
  </pc:docChgLst>
  <pc:docChgLst>
    <pc:chgData name="Michael Walker" userId="S::3159072@ocadu.ca::eade2979-4192-44bf-aec4-c667980361b4" providerId="AD" clId="Web-{B282A3E4-9DAF-8CAD-EF57-78B8564936CB}"/>
    <pc:docChg chg="modSld">
      <pc:chgData name="Michael Walker" userId="S::3159072@ocadu.ca::eade2979-4192-44bf-aec4-c667980361b4" providerId="AD" clId="Web-{B282A3E4-9DAF-8CAD-EF57-78B8564936CB}" dt="2021-04-11T17:33:49.167" v="110" actId="20577"/>
      <pc:docMkLst>
        <pc:docMk/>
      </pc:docMkLst>
      <pc:sldChg chg="modSp">
        <pc:chgData name="Michael Walker" userId="S::3159072@ocadu.ca::eade2979-4192-44bf-aec4-c667980361b4" providerId="AD" clId="Web-{B282A3E4-9DAF-8CAD-EF57-78B8564936CB}" dt="2021-04-11T17:31:30.557" v="90" actId="20577"/>
        <pc:sldMkLst>
          <pc:docMk/>
          <pc:sldMk cId="0" sldId="266"/>
        </pc:sldMkLst>
        <pc:spChg chg="mod">
          <ac:chgData name="Michael Walker" userId="S::3159072@ocadu.ca::eade2979-4192-44bf-aec4-c667980361b4" providerId="AD" clId="Web-{B282A3E4-9DAF-8CAD-EF57-78B8564936CB}" dt="2021-04-11T17:31:30.557" v="90" actId="20577"/>
          <ac:spMkLst>
            <pc:docMk/>
            <pc:sldMk cId="0" sldId="266"/>
            <ac:spMk id="167" creationId="{00000000-0000-0000-0000-000000000000}"/>
          </ac:spMkLst>
        </pc:spChg>
      </pc:sldChg>
      <pc:sldChg chg="modSp">
        <pc:chgData name="Michael Walker" userId="S::3159072@ocadu.ca::eade2979-4192-44bf-aec4-c667980361b4" providerId="AD" clId="Web-{B282A3E4-9DAF-8CAD-EF57-78B8564936CB}" dt="2021-04-11T17:32:00.229" v="105" actId="20577"/>
        <pc:sldMkLst>
          <pc:docMk/>
          <pc:sldMk cId="0" sldId="267"/>
        </pc:sldMkLst>
        <pc:spChg chg="mod">
          <ac:chgData name="Michael Walker" userId="S::3159072@ocadu.ca::eade2979-4192-44bf-aec4-c667980361b4" providerId="AD" clId="Web-{B282A3E4-9DAF-8CAD-EF57-78B8564936CB}" dt="2021-04-11T17:30:38.463" v="88" actId="20577"/>
          <ac:spMkLst>
            <pc:docMk/>
            <pc:sldMk cId="0" sldId="267"/>
            <ac:spMk id="174" creationId="{00000000-0000-0000-0000-000000000000}"/>
          </ac:spMkLst>
        </pc:spChg>
        <pc:spChg chg="mod">
          <ac:chgData name="Michael Walker" userId="S::3159072@ocadu.ca::eade2979-4192-44bf-aec4-c667980361b4" providerId="AD" clId="Web-{B282A3E4-9DAF-8CAD-EF57-78B8564936CB}" dt="2021-04-11T17:32:00.229" v="105" actId="20577"/>
          <ac:spMkLst>
            <pc:docMk/>
            <pc:sldMk cId="0" sldId="267"/>
            <ac:spMk id="175" creationId="{00000000-0000-0000-0000-000000000000}"/>
          </ac:spMkLst>
        </pc:spChg>
      </pc:sldChg>
      <pc:sldChg chg="modSp">
        <pc:chgData name="Michael Walker" userId="S::3159072@ocadu.ca::eade2979-4192-44bf-aec4-c667980361b4" providerId="AD" clId="Web-{B282A3E4-9DAF-8CAD-EF57-78B8564936CB}" dt="2021-04-11T17:26:36.069" v="62" actId="20577"/>
        <pc:sldMkLst>
          <pc:docMk/>
          <pc:sldMk cId="0" sldId="268"/>
        </pc:sldMkLst>
        <pc:spChg chg="mod">
          <ac:chgData name="Michael Walker" userId="S::3159072@ocadu.ca::eade2979-4192-44bf-aec4-c667980361b4" providerId="AD" clId="Web-{B282A3E4-9DAF-8CAD-EF57-78B8564936CB}" dt="2021-04-11T17:26:36.069" v="62" actId="20577"/>
          <ac:spMkLst>
            <pc:docMk/>
            <pc:sldMk cId="0" sldId="268"/>
            <ac:spMk id="181" creationId="{00000000-0000-0000-0000-000000000000}"/>
          </ac:spMkLst>
        </pc:spChg>
      </pc:sldChg>
      <pc:sldChg chg="modSp">
        <pc:chgData name="Michael Walker" userId="S::3159072@ocadu.ca::eade2979-4192-44bf-aec4-c667980361b4" providerId="AD" clId="Web-{B282A3E4-9DAF-8CAD-EF57-78B8564936CB}" dt="2021-04-11T17:25:31.647" v="36" actId="20577"/>
        <pc:sldMkLst>
          <pc:docMk/>
          <pc:sldMk cId="0" sldId="269"/>
        </pc:sldMkLst>
        <pc:spChg chg="mod">
          <ac:chgData name="Michael Walker" userId="S::3159072@ocadu.ca::eade2979-4192-44bf-aec4-c667980361b4" providerId="AD" clId="Web-{B282A3E4-9DAF-8CAD-EF57-78B8564936CB}" dt="2021-04-11T17:25:31.647" v="36" actId="20577"/>
          <ac:spMkLst>
            <pc:docMk/>
            <pc:sldMk cId="0" sldId="269"/>
            <ac:spMk id="187" creationId="{00000000-0000-0000-0000-000000000000}"/>
          </ac:spMkLst>
        </pc:spChg>
      </pc:sldChg>
      <pc:sldChg chg="modSp">
        <pc:chgData name="Michael Walker" userId="S::3159072@ocadu.ca::eade2979-4192-44bf-aec4-c667980361b4" providerId="AD" clId="Web-{B282A3E4-9DAF-8CAD-EF57-78B8564936CB}" dt="2021-04-11T17:25:55.178" v="45" actId="20577"/>
        <pc:sldMkLst>
          <pc:docMk/>
          <pc:sldMk cId="0" sldId="272"/>
        </pc:sldMkLst>
        <pc:spChg chg="mod">
          <ac:chgData name="Michael Walker" userId="S::3159072@ocadu.ca::eade2979-4192-44bf-aec4-c667980361b4" providerId="AD" clId="Web-{B282A3E4-9DAF-8CAD-EF57-78B8564936CB}" dt="2021-04-11T17:25:55.178" v="45" actId="20577"/>
          <ac:spMkLst>
            <pc:docMk/>
            <pc:sldMk cId="0" sldId="272"/>
            <ac:spMk id="208" creationId="{00000000-0000-0000-0000-000000000000}"/>
          </ac:spMkLst>
        </pc:spChg>
      </pc:sldChg>
      <pc:sldChg chg="modSp">
        <pc:chgData name="Michael Walker" userId="S::3159072@ocadu.ca::eade2979-4192-44bf-aec4-c667980361b4" providerId="AD" clId="Web-{B282A3E4-9DAF-8CAD-EF57-78B8564936CB}" dt="2021-04-11T17:33:48.886" v="109" actId="20577"/>
        <pc:sldMkLst>
          <pc:docMk/>
          <pc:sldMk cId="0" sldId="277"/>
        </pc:sldMkLst>
        <pc:spChg chg="mod">
          <ac:chgData name="Michael Walker" userId="S::3159072@ocadu.ca::eade2979-4192-44bf-aec4-c667980361b4" providerId="AD" clId="Web-{B282A3E4-9DAF-8CAD-EF57-78B8564936CB}" dt="2021-04-11T17:33:48.886" v="109" actId="20577"/>
          <ac:spMkLst>
            <pc:docMk/>
            <pc:sldMk cId="0" sldId="277"/>
            <ac:spMk id="239" creationId="{00000000-0000-0000-0000-000000000000}"/>
          </ac:spMkLst>
        </pc:spChg>
      </pc:sldChg>
      <pc:sldChg chg="modSp">
        <pc:chgData name="Michael Walker" userId="S::3159072@ocadu.ca::eade2979-4192-44bf-aec4-c667980361b4" providerId="AD" clId="Web-{B282A3E4-9DAF-8CAD-EF57-78B8564936CB}" dt="2021-04-11T17:33:49.167" v="110" actId="20577"/>
        <pc:sldMkLst>
          <pc:docMk/>
          <pc:sldMk cId="3448512539" sldId="279"/>
        </pc:sldMkLst>
        <pc:spChg chg="mod">
          <ac:chgData name="Michael Walker" userId="S::3159072@ocadu.ca::eade2979-4192-44bf-aec4-c667980361b4" providerId="AD" clId="Web-{B282A3E4-9DAF-8CAD-EF57-78B8564936CB}" dt="2021-04-11T17:33:49.167" v="110" actId="20577"/>
          <ac:spMkLst>
            <pc:docMk/>
            <pc:sldMk cId="3448512539" sldId="279"/>
            <ac:spMk id="3" creationId="{B5B711D4-38B4-468C-81FA-BEF2BC7BFAB4}"/>
          </ac:spMkLst>
        </pc:spChg>
      </pc:sldChg>
    </pc:docChg>
  </pc:docChgLst>
  <pc:docChgLst>
    <pc:chgData name="Michael Walker" userId="S::3159072@ocadu.ca::eade2979-4192-44bf-aec4-c667980361b4" providerId="AD" clId="Web-{D0F9BB9F-B034-B000-E25C-28535AE3B00B}"/>
    <pc:docChg chg="modSld">
      <pc:chgData name="Michael Walker" userId="S::3159072@ocadu.ca::eade2979-4192-44bf-aec4-c667980361b4" providerId="AD" clId="Web-{D0F9BB9F-B034-B000-E25C-28535AE3B00B}" dt="2021-04-07T17:49:14.432" v="15"/>
      <pc:docMkLst>
        <pc:docMk/>
      </pc:docMkLst>
      <pc:sldChg chg="delCm">
        <pc:chgData name="Michael Walker" userId="S::3159072@ocadu.ca::eade2979-4192-44bf-aec4-c667980361b4" providerId="AD" clId="Web-{D0F9BB9F-B034-B000-E25C-28535AE3B00B}" dt="2021-04-07T17:47:09.411" v="0"/>
        <pc:sldMkLst>
          <pc:docMk/>
          <pc:sldMk cId="0" sldId="258"/>
        </pc:sldMkLst>
      </pc:sldChg>
      <pc:sldChg chg="modSp">
        <pc:chgData name="Michael Walker" userId="S::3159072@ocadu.ca::eade2979-4192-44bf-aec4-c667980361b4" providerId="AD" clId="Web-{D0F9BB9F-B034-B000-E25C-28535AE3B00B}" dt="2021-04-07T17:48:01.069" v="12" actId="20577"/>
        <pc:sldMkLst>
          <pc:docMk/>
          <pc:sldMk cId="0" sldId="266"/>
        </pc:sldMkLst>
        <pc:spChg chg="mod">
          <ac:chgData name="Michael Walker" userId="S::3159072@ocadu.ca::eade2979-4192-44bf-aec4-c667980361b4" providerId="AD" clId="Web-{D0F9BB9F-B034-B000-E25C-28535AE3B00B}" dt="2021-04-07T17:48:01.069" v="12" actId="20577"/>
          <ac:spMkLst>
            <pc:docMk/>
            <pc:sldMk cId="0" sldId="266"/>
            <ac:spMk id="167" creationId="{00000000-0000-0000-0000-000000000000}"/>
          </ac:spMkLst>
        </pc:spChg>
      </pc:sldChg>
      <pc:sldChg chg="modSp">
        <pc:chgData name="Michael Walker" userId="S::3159072@ocadu.ca::eade2979-4192-44bf-aec4-c667980361b4" providerId="AD" clId="Web-{D0F9BB9F-B034-B000-E25C-28535AE3B00B}" dt="2021-04-07T17:48:16.882" v="14" actId="20577"/>
        <pc:sldMkLst>
          <pc:docMk/>
          <pc:sldMk cId="0" sldId="267"/>
        </pc:sldMkLst>
        <pc:spChg chg="mod">
          <ac:chgData name="Michael Walker" userId="S::3159072@ocadu.ca::eade2979-4192-44bf-aec4-c667980361b4" providerId="AD" clId="Web-{D0F9BB9F-B034-B000-E25C-28535AE3B00B}" dt="2021-04-07T17:48:16.882" v="14" actId="20577"/>
          <ac:spMkLst>
            <pc:docMk/>
            <pc:sldMk cId="0" sldId="267"/>
            <ac:spMk id="174" creationId="{00000000-0000-0000-0000-000000000000}"/>
          </ac:spMkLst>
        </pc:spChg>
      </pc:sldChg>
      <pc:sldChg chg="delCm">
        <pc:chgData name="Michael Walker" userId="S::3159072@ocadu.ca::eade2979-4192-44bf-aec4-c667980361b4" providerId="AD" clId="Web-{D0F9BB9F-B034-B000-E25C-28535AE3B00B}" dt="2021-04-07T17:49:14.432" v="15"/>
        <pc:sldMkLst>
          <pc:docMk/>
          <pc:sldMk cId="0" sldId="274"/>
        </pc:sldMkLst>
      </pc:sldChg>
    </pc:docChg>
  </pc:docChgLst>
  <pc:docChgLst>
    <pc:chgData name="David Pereyra" userId="7e64f7f1-6f03-4388-9127-91b1eecbeea9" providerId="ADAL" clId="{0B10E1A4-2522-2545-B580-3D5C768226BC}"/>
    <pc:docChg chg="custSel modSld">
      <pc:chgData name="David Pereyra" userId="7e64f7f1-6f03-4388-9127-91b1eecbeea9" providerId="ADAL" clId="{0B10E1A4-2522-2545-B580-3D5C768226BC}" dt="2021-11-24T19:00:24.843" v="81" actId="478"/>
      <pc:docMkLst>
        <pc:docMk/>
      </pc:docMkLst>
      <pc:sldChg chg="addSp delSp modSp mod">
        <pc:chgData name="David Pereyra" userId="7e64f7f1-6f03-4388-9127-91b1eecbeea9" providerId="ADAL" clId="{0B10E1A4-2522-2545-B580-3D5C768226BC}" dt="2021-11-24T19:00:24.843" v="81" actId="478"/>
        <pc:sldMkLst>
          <pc:docMk/>
          <pc:sldMk cId="0" sldId="256"/>
        </pc:sldMkLst>
        <pc:spChg chg="add del mod">
          <ac:chgData name="David Pereyra" userId="7e64f7f1-6f03-4388-9127-91b1eecbeea9" providerId="ADAL" clId="{0B10E1A4-2522-2545-B580-3D5C768226BC}" dt="2021-11-24T18:58:51.876" v="2"/>
          <ac:spMkLst>
            <pc:docMk/>
            <pc:sldMk cId="0" sldId="256"/>
            <ac:spMk id="2" creationId="{4933FE60-B203-A54A-8A9B-505DA3F3571F}"/>
          </ac:spMkLst>
        </pc:spChg>
        <pc:spChg chg="add del mod">
          <ac:chgData name="David Pereyra" userId="7e64f7f1-6f03-4388-9127-91b1eecbeea9" providerId="ADAL" clId="{0B10E1A4-2522-2545-B580-3D5C768226BC}" dt="2021-11-24T19:00:24.843" v="81" actId="478"/>
          <ac:spMkLst>
            <pc:docMk/>
            <pc:sldMk cId="0" sldId="256"/>
            <ac:spMk id="4" creationId="{58933B49-4884-0242-A916-31BD9EF2FDFA}"/>
          </ac:spMkLst>
        </pc:spChg>
      </pc:sldChg>
    </pc:docChg>
  </pc:docChgLst>
  <pc:docChgLst>
    <pc:chgData name="Michael Walker" userId="S::3159072@ocadu.ca::eade2979-4192-44bf-aec4-c667980361b4" providerId="AD" clId="Web-{5E44918B-F764-455B-A058-0E9BCBEEFFDA}"/>
    <pc:docChg chg="modSld">
      <pc:chgData name="Michael Walker" userId="S::3159072@ocadu.ca::eade2979-4192-44bf-aec4-c667980361b4" providerId="AD" clId="Web-{5E44918B-F764-455B-A058-0E9BCBEEFFDA}" dt="2021-07-28T14:32:49.225" v="88" actId="20577"/>
      <pc:docMkLst>
        <pc:docMk/>
      </pc:docMkLst>
      <pc:sldChg chg="modSp modNotes">
        <pc:chgData name="Michael Walker" userId="S::3159072@ocadu.ca::eade2979-4192-44bf-aec4-c667980361b4" providerId="AD" clId="Web-{5E44918B-F764-455B-A058-0E9BCBEEFFDA}" dt="2021-07-28T14:30:18.287" v="26" actId="20577"/>
        <pc:sldMkLst>
          <pc:docMk/>
          <pc:sldMk cId="0" sldId="271"/>
        </pc:sldMkLst>
        <pc:spChg chg="mod">
          <ac:chgData name="Michael Walker" userId="S::3159072@ocadu.ca::eade2979-4192-44bf-aec4-c667980361b4" providerId="AD" clId="Web-{5E44918B-F764-455B-A058-0E9BCBEEFFDA}" dt="2021-07-28T14:30:18.287" v="26" actId="20577"/>
          <ac:spMkLst>
            <pc:docMk/>
            <pc:sldMk cId="0" sldId="271"/>
            <ac:spMk id="202" creationId="{00000000-0000-0000-0000-000000000000}"/>
          </ac:spMkLst>
        </pc:spChg>
      </pc:sldChg>
      <pc:sldChg chg="modSp">
        <pc:chgData name="Michael Walker" userId="S::3159072@ocadu.ca::eade2979-4192-44bf-aec4-c667980361b4" providerId="AD" clId="Web-{5E44918B-F764-455B-A058-0E9BCBEEFFDA}" dt="2021-07-28T14:30:30.381" v="33" actId="20577"/>
        <pc:sldMkLst>
          <pc:docMk/>
          <pc:sldMk cId="0" sldId="272"/>
        </pc:sldMkLst>
        <pc:spChg chg="mod">
          <ac:chgData name="Michael Walker" userId="S::3159072@ocadu.ca::eade2979-4192-44bf-aec4-c667980361b4" providerId="AD" clId="Web-{5E44918B-F764-455B-A058-0E9BCBEEFFDA}" dt="2021-07-28T14:30:30.381" v="33" actId="20577"/>
          <ac:spMkLst>
            <pc:docMk/>
            <pc:sldMk cId="0" sldId="272"/>
            <ac:spMk id="208" creationId="{00000000-0000-0000-0000-000000000000}"/>
          </ac:spMkLst>
        </pc:spChg>
      </pc:sldChg>
      <pc:sldChg chg="modSp">
        <pc:chgData name="Michael Walker" userId="S::3159072@ocadu.ca::eade2979-4192-44bf-aec4-c667980361b4" providerId="AD" clId="Web-{5E44918B-F764-455B-A058-0E9BCBEEFFDA}" dt="2021-07-28T14:32:49.225" v="88" actId="20577"/>
        <pc:sldMkLst>
          <pc:docMk/>
          <pc:sldMk cId="3448512539" sldId="279"/>
        </pc:sldMkLst>
        <pc:spChg chg="mod">
          <ac:chgData name="Michael Walker" userId="S::3159072@ocadu.ca::eade2979-4192-44bf-aec4-c667980361b4" providerId="AD" clId="Web-{5E44918B-F764-455B-A058-0E9BCBEEFFDA}" dt="2021-07-28T14:32:49.225" v="88" actId="20577"/>
          <ac:spMkLst>
            <pc:docMk/>
            <pc:sldMk cId="3448512539" sldId="279"/>
            <ac:spMk id="3" creationId="{B5B711D4-38B4-468C-81FA-BEF2BC7BFAB4}"/>
          </ac:spMkLst>
        </pc:spChg>
      </pc:sldChg>
    </pc:docChg>
  </pc:docChgLst>
  <pc:docChgLst>
    <pc:chgData name="Michael Walker" userId="S::3159072@ocadu.ca::eade2979-4192-44bf-aec4-c667980361b4" providerId="AD" clId="Web-{F432B417-7558-2CCA-B878-38156D607543}"/>
    <pc:docChg chg="">
      <pc:chgData name="Michael Walker" userId="S::3159072@ocadu.ca::eade2979-4192-44bf-aec4-c667980361b4" providerId="AD" clId="Web-{F432B417-7558-2CCA-B878-38156D607543}" dt="2021-04-06T18:02:16.739" v="0"/>
      <pc:docMkLst>
        <pc:docMk/>
      </pc:docMkLst>
      <pc:sldChg chg="addCm">
        <pc:chgData name="Michael Walker" userId="S::3159072@ocadu.ca::eade2979-4192-44bf-aec4-c667980361b4" providerId="AD" clId="Web-{F432B417-7558-2CCA-B878-38156D607543}" dt="2021-04-06T18:02:16.739" v="0"/>
        <pc:sldMkLst>
          <pc:docMk/>
          <pc:sldMk cId="0" sldId="256"/>
        </pc:sldMkLst>
      </pc:sldChg>
    </pc:docChg>
  </pc:docChgLst>
  <pc:docChgLst>
    <pc:chgData name="Michael Walker" userId="S::3159072@ocadu.ca::eade2979-4192-44bf-aec4-c667980361b4" providerId="AD" clId="Web-{15A53DC9-59A9-4579-8A80-2B4222D1969D}"/>
    <pc:docChg chg="modSld">
      <pc:chgData name="Michael Walker" userId="S::3159072@ocadu.ca::eade2979-4192-44bf-aec4-c667980361b4" providerId="AD" clId="Web-{15A53DC9-59A9-4579-8A80-2B4222D1969D}" dt="2021-06-07T19:20:07.982" v="23" actId="20577"/>
      <pc:docMkLst>
        <pc:docMk/>
      </pc:docMkLst>
      <pc:sldChg chg="modNotes">
        <pc:chgData name="Michael Walker" userId="S::3159072@ocadu.ca::eade2979-4192-44bf-aec4-c667980361b4" providerId="AD" clId="Web-{15A53DC9-59A9-4579-8A80-2B4222D1969D}" dt="2021-06-07T19:03:01.284" v="1"/>
        <pc:sldMkLst>
          <pc:docMk/>
          <pc:sldMk cId="0" sldId="262"/>
        </pc:sldMkLst>
      </pc:sldChg>
      <pc:sldChg chg="modSp">
        <pc:chgData name="Michael Walker" userId="S::3159072@ocadu.ca::eade2979-4192-44bf-aec4-c667980361b4" providerId="AD" clId="Web-{15A53DC9-59A9-4579-8A80-2B4222D1969D}" dt="2021-06-07T19:08:46.032" v="4" actId="20577"/>
        <pc:sldMkLst>
          <pc:docMk/>
          <pc:sldMk cId="0" sldId="265"/>
        </pc:sldMkLst>
        <pc:spChg chg="mod">
          <ac:chgData name="Michael Walker" userId="S::3159072@ocadu.ca::eade2979-4192-44bf-aec4-c667980361b4" providerId="AD" clId="Web-{15A53DC9-59A9-4579-8A80-2B4222D1969D}" dt="2021-06-07T19:08:46.032" v="4" actId="20577"/>
          <ac:spMkLst>
            <pc:docMk/>
            <pc:sldMk cId="0" sldId="265"/>
            <ac:spMk id="162" creationId="{00000000-0000-0000-0000-000000000000}"/>
          </ac:spMkLst>
        </pc:spChg>
      </pc:sldChg>
      <pc:sldChg chg="modSp">
        <pc:chgData name="Michael Walker" userId="S::3159072@ocadu.ca::eade2979-4192-44bf-aec4-c667980361b4" providerId="AD" clId="Web-{15A53DC9-59A9-4579-8A80-2B4222D1969D}" dt="2021-06-07T19:20:07.982" v="23" actId="20577"/>
        <pc:sldMkLst>
          <pc:docMk/>
          <pc:sldMk cId="0" sldId="272"/>
        </pc:sldMkLst>
        <pc:spChg chg="mod">
          <ac:chgData name="Michael Walker" userId="S::3159072@ocadu.ca::eade2979-4192-44bf-aec4-c667980361b4" providerId="AD" clId="Web-{15A53DC9-59A9-4579-8A80-2B4222D1969D}" dt="2021-06-07T19:20:07.982" v="23" actId="20577"/>
          <ac:spMkLst>
            <pc:docMk/>
            <pc:sldMk cId="0" sldId="272"/>
            <ac:spMk id="208" creationId="{00000000-0000-0000-0000-000000000000}"/>
          </ac:spMkLst>
        </pc:spChg>
      </pc:sldChg>
    </pc:docChg>
  </pc:docChgLst>
  <pc:docChgLst>
    <pc:chgData name="Michael Walker" userId="S::3159072@ocadu.ca::eade2979-4192-44bf-aec4-c667980361b4" providerId="AD" clId="Web-{F0158F2E-807B-405C-2D46-59FE6E477C0D}"/>
    <pc:docChg chg="modSld">
      <pc:chgData name="Michael Walker" userId="S::3159072@ocadu.ca::eade2979-4192-44bf-aec4-c667980361b4" providerId="AD" clId="Web-{F0158F2E-807B-405C-2D46-59FE6E477C0D}" dt="2021-04-08T20:47:14.450" v="14"/>
      <pc:docMkLst>
        <pc:docMk/>
      </pc:docMkLst>
      <pc:sldChg chg="modNotes">
        <pc:chgData name="Michael Walker" userId="S::3159072@ocadu.ca::eade2979-4192-44bf-aec4-c667980361b4" providerId="AD" clId="Web-{F0158F2E-807B-405C-2D46-59FE6E477C0D}" dt="2021-04-08T20:47:14.450" v="14"/>
        <pc:sldMkLst>
          <pc:docMk/>
          <pc:sldMk cId="0" sldId="264"/>
        </pc:sldMkLst>
      </pc:sldChg>
    </pc:docChg>
  </pc:docChgLst>
  <pc:docChgLst>
    <pc:chgData name="Michael Walker" userId="S::3159072@ocadu.ca::eade2979-4192-44bf-aec4-c667980361b4" providerId="AD" clId="Web-{7C3F674F-F3F0-B984-9A65-D822C14FCFA8}"/>
    <pc:docChg chg="modSld">
      <pc:chgData name="Michael Walker" userId="S::3159072@ocadu.ca::eade2979-4192-44bf-aec4-c667980361b4" providerId="AD" clId="Web-{7C3F674F-F3F0-B984-9A65-D822C14FCFA8}" dt="2021-04-28T19:32:40.759" v="43" actId="20577"/>
      <pc:docMkLst>
        <pc:docMk/>
      </pc:docMkLst>
      <pc:sldChg chg="modNotes">
        <pc:chgData name="Michael Walker" userId="S::3159072@ocadu.ca::eade2979-4192-44bf-aec4-c667980361b4" providerId="AD" clId="Web-{7C3F674F-F3F0-B984-9A65-D822C14FCFA8}" dt="2021-04-28T19:16:13.915" v="7"/>
        <pc:sldMkLst>
          <pc:docMk/>
          <pc:sldMk cId="0" sldId="256"/>
        </pc:sldMkLst>
      </pc:sldChg>
      <pc:sldChg chg="modNotes">
        <pc:chgData name="Michael Walker" userId="S::3159072@ocadu.ca::eade2979-4192-44bf-aec4-c667980361b4" providerId="AD" clId="Web-{7C3F674F-F3F0-B984-9A65-D822C14FCFA8}" dt="2021-04-28T19:18:26.483" v="11"/>
        <pc:sldMkLst>
          <pc:docMk/>
          <pc:sldMk cId="0" sldId="259"/>
        </pc:sldMkLst>
      </pc:sldChg>
      <pc:sldChg chg="modNotes">
        <pc:chgData name="Michael Walker" userId="S::3159072@ocadu.ca::eade2979-4192-44bf-aec4-c667980361b4" providerId="AD" clId="Web-{7C3F674F-F3F0-B984-9A65-D822C14FCFA8}" dt="2021-04-28T19:22:41.933" v="14"/>
        <pc:sldMkLst>
          <pc:docMk/>
          <pc:sldMk cId="0" sldId="263"/>
        </pc:sldMkLst>
      </pc:sldChg>
      <pc:sldChg chg="modSp">
        <pc:chgData name="Michael Walker" userId="S::3159072@ocadu.ca::eade2979-4192-44bf-aec4-c667980361b4" providerId="AD" clId="Web-{7C3F674F-F3F0-B984-9A65-D822C14FCFA8}" dt="2021-04-28T19:29:23.858" v="28" actId="20577"/>
        <pc:sldMkLst>
          <pc:docMk/>
          <pc:sldMk cId="0" sldId="266"/>
        </pc:sldMkLst>
        <pc:spChg chg="mod">
          <ac:chgData name="Michael Walker" userId="S::3159072@ocadu.ca::eade2979-4192-44bf-aec4-c667980361b4" providerId="AD" clId="Web-{7C3F674F-F3F0-B984-9A65-D822C14FCFA8}" dt="2021-04-28T19:29:23.858" v="28" actId="20577"/>
          <ac:spMkLst>
            <pc:docMk/>
            <pc:sldMk cId="0" sldId="266"/>
            <ac:spMk id="168" creationId="{00000000-0000-0000-0000-000000000000}"/>
          </ac:spMkLst>
        </pc:spChg>
      </pc:sldChg>
      <pc:sldChg chg="modSp">
        <pc:chgData name="Michael Walker" userId="S::3159072@ocadu.ca::eade2979-4192-44bf-aec4-c667980361b4" providerId="AD" clId="Web-{7C3F674F-F3F0-B984-9A65-D822C14FCFA8}" dt="2021-04-28T19:32:40.759" v="43" actId="20577"/>
        <pc:sldMkLst>
          <pc:docMk/>
          <pc:sldMk cId="0" sldId="269"/>
        </pc:sldMkLst>
        <pc:spChg chg="mod">
          <ac:chgData name="Michael Walker" userId="S::3159072@ocadu.ca::eade2979-4192-44bf-aec4-c667980361b4" providerId="AD" clId="Web-{7C3F674F-F3F0-B984-9A65-D822C14FCFA8}" dt="2021-04-28T19:32:40.759" v="43" actId="20577"/>
          <ac:spMkLst>
            <pc:docMk/>
            <pc:sldMk cId="0" sldId="269"/>
            <ac:spMk id="187"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4-01T07:15:34.064" idx="1">
    <p:pos x="10" y="10"/>
    <p:text>[@David Pereyra]: the entire colour scheme of the presentation will need to change, because the black-on-white text causes too much glare on the screen. In accordance with the Smithsonian Institute's guidelines on colour-contrast, I suggest /either/ black background and blue text, or black background with yellow text (much higher contrast).</p:text>
    <p:extLst>
      <p:ext uri="{C676402C-5697-4E1C-873F-D02D1690AC5C}">
        <p15:threadingInfo xmlns:p15="http://schemas.microsoft.com/office/powerpoint/2012/main" timeZoneBias="420"/>
      </p:ext>
    </p:extLst>
  </p:cm>
  <p:cm authorId="2" dt="2021-04-06T10:14:49.523" idx="1">
    <p:pos x="10" y="146"/>
    <p:text>The contrast meets accessibility standards. We will not revise the foreground and background colours.</p:text>
    <p:extLst>
      <p:ext uri="{C676402C-5697-4E1C-873F-D02D1690AC5C}">
        <p15:threadingInfo xmlns:p15="http://schemas.microsoft.com/office/powerpoint/2012/main" timeZoneBias="240">
          <p15:parentCm authorId="1" idx="1"/>
        </p15:threadingInfo>
      </p:ext>
    </p:extLst>
  </p:cm>
  <p:cm authorId="1" dt="2021-04-06T11:02:16.739" idx="29">
    <p:pos x="10" y="106"/>
    <p:text>All right. Thanks, Vera!
</p:text>
    <p:extLst>
      <p:ext uri="{C676402C-5697-4E1C-873F-D02D1690AC5C}">
        <p15:threadingInfo xmlns:p15="http://schemas.microsoft.com/office/powerpoint/2012/main" timeZoneBias="420">
          <p15:parentCm authorId="1" idx="1"/>
        </p15:threadingInfo>
      </p:ext>
    </p:extLst>
  </p:cm>
  <p:cm authorId="1" dt="2021-04-01T07:16:57.924" idx="2">
    <p:pos x="146" y="146"/>
    <p:text>[@David Pereyra] : in the same way, we need to be able to alter the /logo/ for ODAO a little bit, because the subtitle needs to change (it's different in our proposal to Calvin than it is here).</p:text>
    <p:extLst>
      <p:ext uri="{C676402C-5697-4E1C-873F-D02D1690AC5C}">
        <p15:threadingInfo xmlns:p15="http://schemas.microsoft.com/office/powerpoint/2012/main" timeZoneBias="420"/>
      </p:ext>
    </p:extLst>
  </p:cm>
  <p:cm authorId="2" dt="2021-04-06T10:15:24.403" idx="2">
    <p:pos x="146" y="282"/>
    <p:text>Not neccessary.</p:text>
    <p:extLst>
      <p:ext uri="{C676402C-5697-4E1C-873F-D02D1690AC5C}">
        <p15:threadingInfo xmlns:p15="http://schemas.microsoft.com/office/powerpoint/2012/main" timeZoneBias="240">
          <p15:parentCm authorId="1" idx="2"/>
        </p15:threadingInfo>
      </p:ext>
    </p:extLst>
  </p:cm>
  <p:cm authorId="1" dt="2021-04-06T10:40:31.523" idx="27">
    <p:pos x="146" y="242"/>
    <p:text>[@Vera Roberts] , I respectfully disagree. I recognize that it's not a terribly substantive change, but I /did/ change the subtitle of the project in the proposal, and it's likely not difficult to fix. Are you certain?
</p:text>
    <p:extLst>
      <p:ext uri="{C676402C-5697-4E1C-873F-D02D1690AC5C}">
        <p15:threadingInfo xmlns:p15="http://schemas.microsoft.com/office/powerpoint/2012/main" timeZoneBias="420">
          <p15:parentCm authorId="1" idx="2"/>
        </p15:threadingInfo>
      </p:ext>
    </p:extLst>
  </p:cm>
  <p:cm authorId="3" dt="2021-04-06T10:48:28.790" idx="1">
    <p:pos x="146" y="338"/>
    <p:text>Hi Mike, I understand your point but maintain my decision. It's OK if that the subtitle is slightly different from the proposal. If they must match then it is better to notify Calvin Institute of the slight change.   I prefer we maintain the standard subtitle in part because it says the same thing but more concisely  and because it is not appropriate to change branding that we have had in place for years. 
</p:text>
    <p:extLst>
      <p:ext uri="{C676402C-5697-4E1C-873F-D02D1690AC5C}">
        <p15:threadingInfo xmlns:p15="http://schemas.microsoft.com/office/powerpoint/2012/main" timeZoneBias="420">
          <p15:parentCm authorId="1" idx="2"/>
        </p15:threadingInfo>
      </p:ext>
    </p:extLst>
  </p:cm>
  <p:cm authorId="1" dt="2021-04-06T10:52:01.787" idx="28">
    <p:pos x="146" y="434"/>
    <p:text>Hi, Vera. Thanks for clarifying! That makes sense; I'm sure you're right that it's okay if the subtitle is different in the presentation. I'll make a note of the change so that we can notify Calvin in the end, if necessary.
</p:text>
    <p:extLst>
      <p:ext uri="{C676402C-5697-4E1C-873F-D02D1690AC5C}">
        <p15:threadingInfo xmlns:p15="http://schemas.microsoft.com/office/powerpoint/2012/main" timeZoneBias="420">
          <p15:parentCm authorId="1" idx="2"/>
        </p15:threadingInfo>
      </p:ext>
    </p:extLst>
  </p:cm>
  <p:cm authorId="1" dt="2021-04-01T07:18:38.112" idx="3">
    <p:pos x="282" y="282"/>
    <p:text>[@David Pereyra] : ...and lastly, we need to change "Enabling Change" at the bottom to "Calvin Institute of Christian Worship."</p:text>
    <p:extLst>
      <p:ext uri="{C676402C-5697-4E1C-873F-D02D1690AC5C}">
        <p15:threadingInfo xmlns:p15="http://schemas.microsoft.com/office/powerpoint/2012/main" timeZoneBias="420"/>
      </p:ext>
    </p:extLst>
  </p:cm>
  <p:cm authorId="2" dt="2021-04-06T10:16:46.110" idx="4">
    <p:pos x="282" y="554"/>
    <p:text>Please add logo and keep Ontario logo.</p:text>
    <p:extLst>
      <p:ext uri="{C676402C-5697-4E1C-873F-D02D1690AC5C}">
        <p15:threadingInfo xmlns:p15="http://schemas.microsoft.com/office/powerpoint/2012/main" timeZoneBias="240">
          <p15:parentCm authorId="1" idx="3"/>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400"/>
              <a:buChar char="●"/>
              <a:defRPr sz="1100"/>
            </a:lvl1pPr>
            <a:lvl2pPr lvl="1">
              <a:spcBef>
                <a:spcPts val="0"/>
              </a:spcBef>
              <a:buSzPts val="1400"/>
              <a:buChar char="○"/>
              <a:defRPr sz="1100"/>
            </a:lvl2pPr>
            <a:lvl3pPr lvl="2">
              <a:spcBef>
                <a:spcPts val="0"/>
              </a:spcBef>
              <a:buSzPts val="1400"/>
              <a:buChar char="■"/>
              <a:defRPr sz="1100"/>
            </a:lvl3pPr>
            <a:lvl4pPr lvl="3">
              <a:spcBef>
                <a:spcPts val="0"/>
              </a:spcBef>
              <a:buSzPts val="1400"/>
              <a:buChar char="●"/>
              <a:defRPr sz="1100"/>
            </a:lvl4pPr>
            <a:lvl5pPr lvl="4">
              <a:spcBef>
                <a:spcPts val="0"/>
              </a:spcBef>
              <a:buSzPts val="1400"/>
              <a:buChar char="○"/>
              <a:defRPr sz="1100"/>
            </a:lvl5pPr>
            <a:lvl6pPr lvl="5">
              <a:spcBef>
                <a:spcPts val="0"/>
              </a:spcBef>
              <a:buSzPts val="1400"/>
              <a:buChar char="■"/>
              <a:defRPr sz="1100"/>
            </a:lvl6pPr>
            <a:lvl7pPr lvl="6">
              <a:spcBef>
                <a:spcPts val="0"/>
              </a:spcBef>
              <a:buSzPts val="1400"/>
              <a:buChar char="●"/>
              <a:defRPr sz="1100"/>
            </a:lvl7pPr>
            <a:lvl8pPr lvl="7">
              <a:spcBef>
                <a:spcPts val="0"/>
              </a:spcBef>
              <a:buSzPts val="1400"/>
              <a:buChar char="○"/>
              <a:defRPr sz="1100"/>
            </a:lvl8pPr>
            <a:lvl9pPr lvl="8">
              <a:spcBef>
                <a:spcPts val="0"/>
              </a:spcBef>
              <a:buSzPts val="14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6SnXBKEfr2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youtube.com/watch?v=rjluLV1F-UI"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en" sz="1800" dirty="0">
                <a:solidFill>
                  <a:srgbClr val="0A0A0A"/>
                </a:solidFill>
                <a:highlight>
                  <a:srgbClr val="FFFFFF"/>
                </a:highlight>
                <a:latin typeface="Avenir"/>
                <a:ea typeface="Avenir"/>
                <a:cs typeface="Avenir"/>
                <a:sym typeface="Avenir"/>
              </a:rPr>
              <a:t>Good day! Welcome to Our Doors are Open: </a:t>
            </a:r>
            <a:r>
              <a:rPr lang="en" dirty="0">
                <a:highlight>
                  <a:srgbClr val="FFFFFF"/>
                </a:highlight>
                <a:sym typeface="Avenir"/>
              </a:rPr>
              <a:t>an Accessible Welcome for People with Disabilities in Places of Worship</a:t>
            </a:r>
            <a:r>
              <a:rPr lang="en" dirty="0">
                <a:solidFill>
                  <a:srgbClr val="000000"/>
                </a:solidFill>
                <a:highlight>
                  <a:srgbClr val="FFFFFF"/>
                </a:highlight>
                <a:latin typeface="Arial"/>
                <a:cs typeface="Arial"/>
                <a:sym typeface="Avenir"/>
              </a:rPr>
              <a:t>! First off, we want to thank the Calvin Institute of Christian Worship for the funding to continue this part of our project. </a:t>
            </a:r>
            <a:endParaRPr lang="en" sz="1800" dirty="0">
              <a:solidFill>
                <a:srgbClr val="0A0A0A"/>
              </a:solidFill>
              <a:highlight>
                <a:srgbClr val="FFFFFF"/>
              </a:highlight>
              <a:latin typeface="Avenir"/>
              <a:ea typeface="Avenir"/>
              <a:cs typeface="Avenir"/>
            </a:endParaRPr>
          </a:p>
          <a:p>
            <a:pPr marL="0" lvl="0" indent="0">
              <a:spcBef>
                <a:spcPts val="0"/>
              </a:spcBef>
              <a:buNone/>
            </a:pPr>
            <a:endParaRPr sz="1800" dirty="0">
              <a:solidFill>
                <a:srgbClr val="0A0A0A"/>
              </a:solidFill>
              <a:highlight>
                <a:srgbClr val="FFFFFF"/>
              </a:highlight>
              <a:latin typeface="Avenir"/>
              <a:ea typeface="Avenir"/>
              <a:cs typeface="Avenir"/>
              <a:sym typeface="Avenir"/>
            </a:endParaRPr>
          </a:p>
          <a:p>
            <a:pPr indent="-69850">
              <a:buClr>
                <a:srgbClr val="000000"/>
              </a:buClr>
              <a:buSzPts val="1100"/>
              <a:buNone/>
            </a:pPr>
            <a:r>
              <a:rPr lang="en" sz="1800" dirty="0">
                <a:solidFill>
                  <a:srgbClr val="0A0A0A"/>
                </a:solidFill>
                <a:highlight>
                  <a:srgbClr val="FFFFFF"/>
                </a:highlight>
                <a:latin typeface="Avenir"/>
                <a:ea typeface="Avenir"/>
                <a:cs typeface="Avenir"/>
                <a:sym typeface="Avenir"/>
              </a:rPr>
              <a:t>Our team is part of the Inclusive Design Research Centre (IDRC) at the Ontario College of Art and Design University (OCAD U). The IDRC is a research and development centre at OCAD University where an international community of open-source developers, designers, researchers, advocates, and volunteers work together to ensure that emerging information technology and practices are designed inclusively – that is, with multiple body types in mind.</a:t>
            </a:r>
            <a:endParaRPr lang="en" sz="1800" dirty="0">
              <a:solidFill>
                <a:srgbClr val="0A0A0A"/>
              </a:solidFill>
              <a:highlight>
                <a:srgbClr val="FFFFFF"/>
              </a:highlight>
              <a:latin typeface="Avenir"/>
              <a:ea typeface="Avenir"/>
              <a:cs typeface="Avenir"/>
            </a:endParaRPr>
          </a:p>
          <a:p>
            <a:pPr marL="0" lvl="0" indent="-69850">
              <a:spcBef>
                <a:spcPts val="0"/>
              </a:spcBef>
              <a:buClr>
                <a:srgbClr val="000000"/>
              </a:buClr>
              <a:buSzPts val="1100"/>
              <a:buFont typeface="Arial"/>
              <a:buNone/>
            </a:pPr>
            <a:endParaRPr sz="1800" dirty="0">
              <a:solidFill>
                <a:srgbClr val="0A0A0A"/>
              </a:solidFill>
              <a:highlight>
                <a:srgbClr val="FFFFFF"/>
              </a:highlight>
              <a:latin typeface="Avenir"/>
              <a:ea typeface="Avenir"/>
              <a:cs typeface="Avenir"/>
              <a:sym typeface="Avenir"/>
            </a:endParaRPr>
          </a:p>
          <a:p>
            <a:pPr indent="-69850">
              <a:buSzPts val="1100"/>
              <a:buNone/>
            </a:pPr>
            <a:r>
              <a:rPr lang="en-US" sz="1800" dirty="0">
                <a:solidFill>
                  <a:srgbClr val="0A0A0A"/>
                </a:solidFill>
                <a:highlight>
                  <a:srgbClr val="FFFFFF"/>
                </a:highlight>
                <a:latin typeface="Avenir"/>
                <a:ea typeface="Avenir"/>
                <a:cs typeface="Avenir"/>
              </a:rPr>
              <a:t>After we introduce ourselves, we'll start off with a quick video about our project, so we can give you a better idea of what we do...</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sz="1400">
                <a:solidFill>
                  <a:schemeClr val="dk1"/>
                </a:solidFill>
                <a:highlight>
                  <a:srgbClr val="FFFF00"/>
                </a:highlight>
              </a:rPr>
              <a:t>5 minutes</a:t>
            </a:r>
          </a:p>
          <a:p>
            <a:pPr marL="0" lvl="0" indent="0">
              <a:spcBef>
                <a:spcPts val="0"/>
              </a:spcBef>
              <a:buNone/>
            </a:pPr>
            <a:endParaRPr sz="1800">
              <a:latin typeface="Avenir"/>
              <a:ea typeface="Avenir"/>
              <a:cs typeface="Avenir"/>
              <a:sym typeface="Avenir"/>
            </a:endParaRPr>
          </a:p>
          <a:p>
            <a:pPr marL="0" lvl="0" indent="0">
              <a:spcBef>
                <a:spcPts val="0"/>
              </a:spcBef>
              <a:buNone/>
            </a:pPr>
            <a:r>
              <a:rPr lang="en" sz="1800">
                <a:latin typeface="Avenir"/>
                <a:ea typeface="Avenir"/>
                <a:cs typeface="Avenir"/>
                <a:sym typeface="Avenir"/>
              </a:rPr>
              <a:t>What about this video demonstrated inclusive thinking?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indent="-69850">
              <a:buClr>
                <a:schemeClr val="dk1"/>
              </a:buClr>
              <a:buSzPts val="1100"/>
              <a:buNone/>
            </a:pPr>
            <a:r>
              <a:rPr lang="en" sz="1800">
                <a:latin typeface="Avenir"/>
                <a:ea typeface="Avenir"/>
                <a:cs typeface="Avenir"/>
                <a:sym typeface="Avenir"/>
              </a:rPr>
              <a:t>To start making your faith community more accessible, we recommend that you follow these three steps:</a:t>
            </a:r>
          </a:p>
          <a:p>
            <a:pPr marL="457200" lvl="0" indent="-342900" rtl="0">
              <a:lnSpc>
                <a:spcPct val="115000"/>
              </a:lnSpc>
              <a:spcBef>
                <a:spcPts val="0"/>
              </a:spcBef>
              <a:buClr>
                <a:schemeClr val="dk1"/>
              </a:buClr>
              <a:buSzPts val="1800"/>
              <a:buFont typeface="Avenir"/>
              <a:buAutoNum type="arabicPeriod"/>
            </a:pPr>
            <a:r>
              <a:rPr lang="en" sz="1800">
                <a:latin typeface="Avenir"/>
                <a:ea typeface="Avenir"/>
                <a:cs typeface="Avenir"/>
                <a:sym typeface="Avenir"/>
              </a:rPr>
              <a:t>Form an accessibility committee</a:t>
            </a:r>
            <a:endParaRPr lang="en" sz="1800">
              <a:latin typeface="Avenir"/>
              <a:ea typeface="Avenir"/>
              <a:cs typeface="Avenir"/>
            </a:endParaRPr>
          </a:p>
          <a:p>
            <a:pPr marL="457200" lvl="0" indent="-342900" rtl="0">
              <a:lnSpc>
                <a:spcPct val="115000"/>
              </a:lnSpc>
              <a:spcBef>
                <a:spcPts val="0"/>
              </a:spcBef>
              <a:buClr>
                <a:schemeClr val="dk1"/>
              </a:buClr>
              <a:buSzPts val="1800"/>
              <a:buFont typeface="Avenir"/>
              <a:buAutoNum type="arabicPeriod"/>
            </a:pPr>
            <a:r>
              <a:rPr lang="en" sz="1800">
                <a:latin typeface="Avenir"/>
                <a:ea typeface="Avenir"/>
                <a:cs typeface="Avenir"/>
                <a:sym typeface="Avenir"/>
              </a:rPr>
              <a:t>Identify barriers</a:t>
            </a:r>
            <a:endParaRPr lang="en" sz="1800">
              <a:latin typeface="Avenir"/>
              <a:ea typeface="Avenir"/>
              <a:cs typeface="Avenir"/>
            </a:endParaRPr>
          </a:p>
          <a:p>
            <a:pPr marL="457200" lvl="0" indent="-342900" rtl="0">
              <a:lnSpc>
                <a:spcPct val="115000"/>
              </a:lnSpc>
              <a:spcBef>
                <a:spcPts val="0"/>
              </a:spcBef>
              <a:buClr>
                <a:schemeClr val="dk1"/>
              </a:buClr>
              <a:buSzPts val="1800"/>
              <a:buFont typeface="Avenir"/>
              <a:buAutoNum type="arabicPeriod"/>
            </a:pPr>
            <a:r>
              <a:rPr lang="en" sz="1800">
                <a:latin typeface="Avenir"/>
                <a:ea typeface="Avenir"/>
                <a:cs typeface="Avenir"/>
                <a:sym typeface="Avenir"/>
              </a:rPr>
              <a:t>Make a plan</a:t>
            </a:r>
            <a:endParaRPr lang="en" sz="1800">
              <a:latin typeface="Avenir"/>
              <a:ea typeface="Avenir"/>
              <a:cs typeface="Avenir"/>
            </a:endParaRPr>
          </a:p>
          <a:p>
            <a:pPr marL="0" lvl="0" indent="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indent="-69850">
              <a:lnSpc>
                <a:spcPct val="115000"/>
              </a:lnSpc>
              <a:spcAft>
                <a:spcPts val="1600"/>
              </a:spcAft>
              <a:buClr>
                <a:schemeClr val="dk1"/>
              </a:buClr>
              <a:buSzPts val="1100"/>
              <a:buNone/>
            </a:pPr>
            <a:r>
              <a:rPr lang="en" sz="1800">
                <a:solidFill>
                  <a:schemeClr val="dk1"/>
                </a:solidFill>
                <a:latin typeface="Avenir"/>
                <a:ea typeface="Avenir"/>
                <a:cs typeface="Avenir"/>
                <a:sym typeface="Avenir"/>
              </a:rPr>
              <a:t>An accessibility committee embodies solidarity with people with disabilities; they're made up of the community’s champions for accessibility for people with disabilities. </a:t>
            </a:r>
          </a:p>
          <a:p>
            <a:pPr indent="-69850">
              <a:spcAft>
                <a:spcPts val="1600"/>
              </a:spcAft>
              <a:buClr>
                <a:schemeClr val="dk1"/>
              </a:buClr>
              <a:buSzPts val="1100"/>
              <a:buNone/>
            </a:pPr>
            <a:endParaRPr lang="en" sz="1800">
              <a:solidFill>
                <a:schemeClr val="dk1"/>
              </a:solidFill>
              <a:latin typeface="Avenir"/>
              <a:ea typeface="Avenir"/>
              <a:cs typeface="Avenir"/>
              <a:sym typeface="Avenir"/>
            </a:endParaRPr>
          </a:p>
          <a:p>
            <a:pPr marL="0" lvl="0" indent="-69850">
              <a:spcBef>
                <a:spcPts val="0"/>
              </a:spcBef>
              <a:spcAft>
                <a:spcPts val="1600"/>
              </a:spcAft>
              <a:buSzPts val="1100"/>
              <a:buFont typeface="Arial"/>
              <a:buNone/>
            </a:pPr>
            <a:r>
              <a:rPr lang="en" sz="1800">
                <a:solidFill>
                  <a:schemeClr val="dk1"/>
                </a:solidFill>
                <a:latin typeface="Avenir"/>
                <a:ea typeface="Avenir"/>
                <a:cs typeface="Avenir"/>
                <a:sym typeface="Avenir"/>
              </a:rPr>
              <a:t>Every good accessibility committee should:</a:t>
            </a:r>
            <a:endParaRPr lang="en"/>
          </a:p>
          <a:p>
            <a:pPr marL="457200" lvl="0" indent="-342900" rtl="0">
              <a:lnSpc>
                <a:spcPct val="115000"/>
              </a:lnSpc>
              <a:spcBef>
                <a:spcPts val="1000"/>
              </a:spcBef>
              <a:buClr>
                <a:schemeClr val="dk1"/>
              </a:buClr>
              <a:buSzPts val="1800"/>
              <a:buFont typeface="Avenir"/>
              <a:buChar char="●"/>
            </a:pPr>
            <a:r>
              <a:rPr lang="en" sz="1800">
                <a:solidFill>
                  <a:schemeClr val="dk1"/>
                </a:solidFill>
                <a:latin typeface="Avenir"/>
                <a:ea typeface="Avenir"/>
                <a:cs typeface="Avenir"/>
                <a:sym typeface="Avenir"/>
              </a:rPr>
              <a:t>Meet regularly, at least three times per year;</a:t>
            </a:r>
            <a:endParaRPr lang="en" sz="1800">
              <a:solidFill>
                <a:schemeClr val="dk1"/>
              </a:solidFill>
              <a:latin typeface="Avenir"/>
              <a:ea typeface="Avenir"/>
              <a:cs typeface="Avenir"/>
            </a:endParaRPr>
          </a:p>
          <a:p>
            <a:pPr marL="457200" indent="-342900">
              <a:lnSpc>
                <a:spcPct val="115000"/>
              </a:lnSpc>
              <a:buClr>
                <a:schemeClr val="dk1"/>
              </a:buClr>
              <a:buSzPts val="1800"/>
              <a:buFont typeface="Avenir"/>
              <a:buChar char="●"/>
            </a:pPr>
            <a:r>
              <a:rPr lang="en" sz="1800">
                <a:solidFill>
                  <a:schemeClr val="dk1"/>
                </a:solidFill>
                <a:latin typeface="Avenir"/>
                <a:ea typeface="Avenir"/>
                <a:cs typeface="Avenir"/>
                <a:sym typeface="Avenir"/>
              </a:rPr>
              <a:t>Discuss the needs of the members with disabilities; </a:t>
            </a:r>
            <a:endParaRPr lang="en" sz="1800">
              <a:solidFill>
                <a:schemeClr val="dk1"/>
              </a:solidFill>
              <a:latin typeface="Avenir"/>
              <a:ea typeface="Avenir"/>
              <a:cs typeface="Avenir"/>
            </a:endParaRPr>
          </a:p>
          <a:p>
            <a:pPr marL="457200" indent="-342900">
              <a:lnSpc>
                <a:spcPct val="115000"/>
              </a:lnSpc>
              <a:buClr>
                <a:schemeClr val="dk1"/>
              </a:buClr>
              <a:buSzPts val="1800"/>
              <a:buFont typeface="Avenir"/>
              <a:buChar char="●"/>
            </a:pPr>
            <a:r>
              <a:rPr lang="en" sz="1800">
                <a:solidFill>
                  <a:schemeClr val="dk1"/>
                </a:solidFill>
                <a:latin typeface="Avenir"/>
                <a:ea typeface="Avenir"/>
                <a:cs typeface="Avenir"/>
                <a:sym typeface="Avenir"/>
              </a:rPr>
              <a:t>Plan ways to change the space and their practices in order to improve access; </a:t>
            </a:r>
            <a:endParaRPr lang="en" sz="1800">
              <a:solidFill>
                <a:schemeClr val="dk1"/>
              </a:solidFill>
              <a:latin typeface="Avenir"/>
              <a:ea typeface="Avenir"/>
              <a:cs typeface="Avenir"/>
            </a:endParaRPr>
          </a:p>
          <a:p>
            <a:pPr marL="457200" lvl="0" indent="-342900" rtl="0">
              <a:lnSpc>
                <a:spcPct val="115000"/>
              </a:lnSpc>
              <a:spcBef>
                <a:spcPts val="0"/>
              </a:spcBef>
              <a:buClr>
                <a:schemeClr val="dk1"/>
              </a:buClr>
              <a:buSzPts val="1800"/>
              <a:buFont typeface="Avenir"/>
              <a:buChar char="●"/>
            </a:pPr>
            <a:r>
              <a:rPr lang="en" sz="1800">
                <a:solidFill>
                  <a:schemeClr val="dk1"/>
                </a:solidFill>
                <a:latin typeface="Avenir"/>
                <a:ea typeface="Avenir"/>
                <a:cs typeface="Avenir"/>
                <a:sym typeface="Avenir"/>
              </a:rPr>
              <a:t>Find (and take steps to repair) areas that have challenges for people with disabilities;</a:t>
            </a:r>
            <a:endParaRPr lang="en" sz="1800">
              <a:solidFill>
                <a:schemeClr val="dk1"/>
              </a:solidFill>
              <a:latin typeface="Avenir"/>
              <a:ea typeface="Avenir"/>
              <a:cs typeface="Avenir"/>
            </a:endParaRPr>
          </a:p>
          <a:p>
            <a:pPr marL="457200" lvl="0" indent="-342900" rtl="0">
              <a:lnSpc>
                <a:spcPct val="115000"/>
              </a:lnSpc>
              <a:spcBef>
                <a:spcPts val="0"/>
              </a:spcBef>
              <a:spcAft>
                <a:spcPts val="1000"/>
              </a:spcAft>
              <a:buClr>
                <a:schemeClr val="dk1"/>
              </a:buClr>
              <a:buSzPts val="1800"/>
              <a:buFont typeface="Avenir"/>
              <a:buChar char="●"/>
            </a:pPr>
            <a:r>
              <a:rPr lang="en" sz="1800">
                <a:solidFill>
                  <a:schemeClr val="dk1"/>
                </a:solidFill>
                <a:latin typeface="Avenir"/>
                <a:ea typeface="Avenir"/>
                <a:cs typeface="Avenir"/>
                <a:sym typeface="Avenir"/>
              </a:rPr>
              <a:t>Develop short- and long-term financial and organizational plans so that the community can welcome as many people with diverse needs as possible.</a:t>
            </a:r>
            <a:endParaRPr lang="en" sz="1800">
              <a:solidFill>
                <a:schemeClr val="dk1"/>
              </a:solidFill>
              <a:latin typeface="Avenir"/>
              <a:ea typeface="Avenir"/>
              <a:cs typeface="Avenir"/>
            </a:endParaRPr>
          </a:p>
          <a:p>
            <a:pPr indent="-69850">
              <a:lnSpc>
                <a:spcPct val="115000"/>
              </a:lnSpc>
              <a:spcAft>
                <a:spcPts val="1600"/>
              </a:spcAft>
              <a:buClr>
                <a:srgbClr val="000000"/>
              </a:buClr>
              <a:buSzPts val="1100"/>
              <a:buNone/>
            </a:pPr>
            <a:endParaRPr lang="en" sz="1800">
              <a:solidFill>
                <a:schemeClr val="dk1"/>
              </a:solidFill>
              <a:latin typeface="Avenir"/>
              <a:ea typeface="Avenir"/>
              <a:cs typeface="Avenir"/>
              <a:sym typeface="Avenir"/>
            </a:endParaRPr>
          </a:p>
          <a:p>
            <a:pPr marL="0" lvl="0" indent="-69850">
              <a:lnSpc>
                <a:spcPct val="114999"/>
              </a:lnSpc>
              <a:spcBef>
                <a:spcPts val="0"/>
              </a:spcBef>
              <a:spcAft>
                <a:spcPts val="1600"/>
              </a:spcAft>
              <a:buSzPts val="1100"/>
              <a:buFont typeface="Arial"/>
              <a:buNone/>
            </a:pPr>
            <a:r>
              <a:rPr lang="en" sz="1800">
                <a:solidFill>
                  <a:schemeClr val="dk1"/>
                </a:solidFill>
                <a:latin typeface="Avenir"/>
                <a:ea typeface="Avenir"/>
                <a:cs typeface="Avenir"/>
                <a:sym typeface="Avenir"/>
              </a:rPr>
              <a:t>Do you have an accessibility committee in your community?</a:t>
            </a:r>
            <a:endParaRPr lang="en"/>
          </a:p>
          <a:p>
            <a:pPr marL="0" lvl="0" indent="-69850" rtl="0">
              <a:lnSpc>
                <a:spcPct val="115000"/>
              </a:lnSpc>
              <a:spcBef>
                <a:spcPts val="0"/>
              </a:spcBef>
              <a:spcAft>
                <a:spcPts val="1600"/>
              </a:spcAft>
              <a:buClr>
                <a:srgbClr val="000000"/>
              </a:buClr>
              <a:buSzPts val="1100"/>
              <a:buFont typeface="Arial"/>
              <a:buNone/>
            </a:pPr>
            <a:r>
              <a:rPr lang="en" sz="1800">
                <a:solidFill>
                  <a:schemeClr val="dk1"/>
                </a:solidFill>
                <a:latin typeface="Avenir"/>
                <a:ea typeface="Avenir"/>
                <a:cs typeface="Avenir"/>
                <a:sym typeface="Avenir"/>
              </a:rPr>
              <a:t>No? Then how would you like to go about /creating/ one?</a:t>
            </a:r>
            <a:endParaRPr lang="en" sz="1800">
              <a:solidFill>
                <a:schemeClr val="dk1"/>
              </a:solidFill>
              <a:latin typeface="Avenir"/>
              <a:ea typeface="Avenir"/>
              <a:cs typeface="Avenir"/>
            </a:endParaRPr>
          </a:p>
          <a:p>
            <a:pPr marL="0" lvl="0" indent="-69850">
              <a:spcBef>
                <a:spcPts val="0"/>
              </a:spcBef>
              <a:buClr>
                <a:schemeClr val="dk1"/>
              </a:buClr>
              <a:buSzPts val="1100"/>
              <a:buFont typeface="Arial"/>
              <a:buNone/>
            </a:pPr>
            <a:endParaRPr>
              <a:solidFill>
                <a:schemeClr val="dk1"/>
              </a:solidFill>
            </a:endParaRPr>
          </a:p>
          <a:p>
            <a:pPr marL="0" lvl="0" indent="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sz="1400">
                <a:highlight>
                  <a:srgbClr val="FFFF00"/>
                </a:highlight>
              </a:rPr>
              <a:t>10 minutes</a:t>
            </a:r>
          </a:p>
          <a:p>
            <a:pPr marL="0" lvl="0" indent="0">
              <a:spcBef>
                <a:spcPts val="0"/>
              </a:spcBef>
              <a:buNone/>
            </a:pPr>
            <a:endParaRPr sz="1400">
              <a:highlight>
                <a:srgbClr val="FFFF00"/>
              </a:highlight>
            </a:endParaRPr>
          </a:p>
          <a:p>
            <a:pPr>
              <a:buNone/>
            </a:pPr>
            <a:r>
              <a:rPr lang="en" sz="1400">
                <a:highlight>
                  <a:srgbClr val="FFFF00"/>
                </a:highlight>
              </a:rPr>
              <a:t>*Give the print checklist; share the PDF file on </a:t>
            </a:r>
            <a:r>
              <a:rPr lang="en" sz="1400" u="sng">
                <a:highlight>
                  <a:srgbClr val="FFFF00"/>
                </a:highlight>
              </a:rPr>
              <a:t>Zoom</a:t>
            </a:r>
            <a:r>
              <a:rPr lang="en" sz="1400">
                <a:highlight>
                  <a:srgbClr val="FFFF00"/>
                </a:highlight>
              </a:rPr>
              <a:t>.</a:t>
            </a:r>
            <a:endParaRPr lang="en" sz="1400">
              <a:highlight>
                <a:srgbClr val="FFFF00"/>
              </a:highlight>
              <a:cs typeface="Arial"/>
            </a:endParaRPr>
          </a:p>
          <a:p>
            <a:pPr marL="0" lvl="0" indent="0">
              <a:spcBef>
                <a:spcPts val="0"/>
              </a:spcBef>
              <a:buNone/>
            </a:pPr>
            <a:endParaRPr/>
          </a:p>
          <a:p>
            <a:pPr>
              <a:buNone/>
            </a:pPr>
            <a:r>
              <a:rPr lang="en" sz="1800">
                <a:latin typeface="Avenir"/>
                <a:ea typeface="Avenir"/>
                <a:cs typeface="Avenir"/>
                <a:sym typeface="Avenir"/>
              </a:rPr>
              <a:t>The checklist can help people identify their community’s </a:t>
            </a:r>
            <a:r>
              <a:rPr lang="en" sz="1800">
                <a:solidFill>
                  <a:schemeClr val="dk1"/>
                </a:solidFill>
                <a:latin typeface="Avenir"/>
                <a:ea typeface="Avenir"/>
                <a:cs typeface="Avenir"/>
                <a:sym typeface="Avenir"/>
              </a:rPr>
              <a:t>accessible and inclusive features, and help them to evaluate their solidarity with people with disabilities in and near their community. </a:t>
            </a:r>
            <a:endParaRPr lang="en" sz="1800">
              <a:solidFill>
                <a:schemeClr val="dk1"/>
              </a:solidFill>
              <a:latin typeface="Avenir"/>
              <a:ea typeface="Avenir"/>
              <a:cs typeface="Avenir"/>
            </a:endParaRPr>
          </a:p>
          <a:p>
            <a:pPr>
              <a:buNone/>
            </a:pPr>
            <a:endParaRPr lang="en" sz="1800">
              <a:latin typeface="Avenir"/>
              <a:ea typeface="Avenir"/>
              <a:cs typeface="Avenir"/>
            </a:endParaRPr>
          </a:p>
          <a:p>
            <a:pPr marL="0" lvl="0" indent="0">
              <a:spcBef>
                <a:spcPts val="0"/>
              </a:spcBef>
              <a:buNone/>
            </a:pPr>
            <a:r>
              <a:rPr lang="en" sz="1800">
                <a:latin typeface="Avenir"/>
                <a:ea typeface="Avenir"/>
                <a:cs typeface="Avenir"/>
                <a:sym typeface="Avenir"/>
              </a:rPr>
              <a:t>Be sure to acknowledge what they are already doing well. </a:t>
            </a:r>
            <a:endParaRPr lang="en"/>
          </a:p>
          <a:p>
            <a:pPr marL="0" lvl="0" indent="0">
              <a:spcBef>
                <a:spcPts val="0"/>
              </a:spcBef>
              <a:buNone/>
            </a:pPr>
            <a:endParaRPr sz="1800">
              <a:latin typeface="Avenir"/>
              <a:ea typeface="Avenir"/>
              <a:cs typeface="Avenir"/>
              <a:sym typeface="Avenir"/>
            </a:endParaRPr>
          </a:p>
          <a:p>
            <a:pPr>
              <a:buNone/>
            </a:pPr>
            <a:r>
              <a:rPr lang="en" sz="1800">
                <a:latin typeface="Avenir"/>
                <a:ea typeface="Avenir"/>
                <a:cs typeface="Avenir"/>
                <a:sym typeface="Avenir"/>
              </a:rPr>
              <a:t>Not all the items on the checklist may be applicable to the community in question; </a:t>
            </a:r>
            <a:r>
              <a:rPr lang="en" sz="1800" b="1">
                <a:latin typeface="Avenir"/>
                <a:ea typeface="Avenir"/>
                <a:cs typeface="Avenir"/>
                <a:sym typeface="Avenir"/>
              </a:rPr>
              <a:t>highlight </a:t>
            </a:r>
            <a:r>
              <a:rPr lang="en" sz="1800">
                <a:latin typeface="Avenir"/>
                <a:ea typeface="Avenir"/>
                <a:cs typeface="Avenir"/>
                <a:sym typeface="Avenir"/>
              </a:rPr>
              <a:t>that, if applicable.</a:t>
            </a:r>
            <a:endParaRPr lang="en" sz="1800">
              <a:latin typeface="Avenir"/>
              <a:ea typeface="Avenir"/>
              <a:cs typeface="Avenir"/>
            </a:endParaRPr>
          </a:p>
          <a:p>
            <a:pPr>
              <a:buNone/>
            </a:pPr>
            <a:r>
              <a:rPr lang="en" sz="1800">
                <a:latin typeface="Avenir"/>
                <a:ea typeface="Avenir"/>
                <a:cs typeface="Avenir"/>
                <a:sym typeface="Avenir"/>
              </a:rPr>
              <a:t> </a:t>
            </a:r>
            <a:endParaRPr lang="en" sz="1800">
              <a:latin typeface="Avenir"/>
              <a:ea typeface="Avenir"/>
              <a:cs typeface="Avenir"/>
            </a:endParaRPr>
          </a:p>
          <a:p>
            <a:pPr>
              <a:buNone/>
            </a:pPr>
            <a:r>
              <a:rPr lang="en" sz="1800">
                <a:latin typeface="Avenir"/>
                <a:ea typeface="Avenir"/>
                <a:cs typeface="Avenir"/>
                <a:sym typeface="Avenir"/>
              </a:rPr>
              <a:t>Next few slides will expand on parts of the checklist - accessibility committee, accessible and alternative formats (of communication), and so on.</a:t>
            </a:r>
            <a:endParaRPr lang="en" sz="1800">
              <a:latin typeface="Avenir"/>
              <a:ea typeface="Avenir"/>
              <a:cs typeface="Aveni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lnSpc>
                <a:spcPct val="115000"/>
              </a:lnSpc>
              <a:buNone/>
            </a:pPr>
            <a:r>
              <a:rPr lang="en" sz="1800">
                <a:latin typeface="Avenir"/>
                <a:ea typeface="Avenir"/>
                <a:cs typeface="Avenir"/>
                <a:sym typeface="Avenir"/>
              </a:rPr>
              <a:t>1)	Look at the items that have been checked “not yet.” With your committee, consider which of the items you can remedy easily and which ones will take more time and resources. There are tips in the Getting Down to Work section below to help you learn ways to remove barriers; you might need to consult that section. </a:t>
            </a:r>
            <a:br>
              <a:rPr lang="en" sz="1800">
                <a:latin typeface="Avenir"/>
                <a:ea typeface="Avenir"/>
                <a:cs typeface="Avenir"/>
              </a:rPr>
            </a:br>
            <a:r>
              <a:rPr lang="en" sz="1800">
                <a:latin typeface="Avenir"/>
                <a:ea typeface="Avenir"/>
                <a:cs typeface="Avenir"/>
                <a:sym typeface="Avenir"/>
              </a:rPr>
              <a:t>2)	Select the order in which you want to address each item. You may want to start with the easier ones, alongside one harder item.</a:t>
            </a:r>
            <a:br>
              <a:rPr lang="en" sz="1800">
                <a:latin typeface="Avenir"/>
                <a:ea typeface="Avenir"/>
                <a:cs typeface="Avenir"/>
              </a:rPr>
            </a:br>
            <a:r>
              <a:rPr lang="en" sz="1800">
                <a:latin typeface="Avenir"/>
                <a:ea typeface="Avenir"/>
                <a:cs typeface="Avenir"/>
                <a:sym typeface="Avenir"/>
              </a:rPr>
              <a:t>3)	For each item, determine both what resources (people, material, money) you will need, and how you will get them. </a:t>
            </a:r>
            <a:br>
              <a:rPr lang="en" sz="1800">
                <a:latin typeface="Avenir"/>
                <a:ea typeface="Avenir"/>
                <a:cs typeface="Avenir"/>
              </a:rPr>
            </a:br>
            <a:r>
              <a:rPr lang="en" sz="1800">
                <a:latin typeface="Avenir"/>
                <a:ea typeface="Avenir"/>
                <a:cs typeface="Avenir"/>
                <a:sym typeface="Avenir"/>
              </a:rPr>
              <a:t>4)	Have a short-term and long-term plan that will let you address each item. Your short-term plan should have more details and specific dates. Your long-term plan may have step-by-step goals like setting aside funds or applying for grants.</a:t>
            </a:r>
            <a:br>
              <a:rPr lang="en" sz="1800">
                <a:cs typeface="+mn-lt"/>
              </a:rPr>
            </a:br>
            <a:endParaRPr lang="en" sz="18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sz="1800">
                <a:latin typeface="Avenir"/>
                <a:ea typeface="Avenir"/>
                <a:cs typeface="Avenir"/>
                <a:sym typeface="Avenir"/>
              </a:rPr>
              <a:t>This section will involve the following three steps:</a:t>
            </a:r>
          </a:p>
          <a:p>
            <a:pPr marL="0" lvl="0" indent="0">
              <a:spcBef>
                <a:spcPts val="0"/>
              </a:spcBef>
              <a:buNone/>
            </a:pPr>
            <a:endParaRPr sz="1800">
              <a:latin typeface="Avenir"/>
              <a:ea typeface="Avenir"/>
              <a:cs typeface="Avenir"/>
              <a:sym typeface="Avenir"/>
            </a:endParaRPr>
          </a:p>
          <a:p>
            <a:pPr marL="457200" lvl="0" indent="-342900" rtl="0">
              <a:lnSpc>
                <a:spcPct val="115000"/>
              </a:lnSpc>
              <a:spcBef>
                <a:spcPts val="0"/>
              </a:spcBef>
              <a:buClr>
                <a:schemeClr val="dk1"/>
              </a:buClr>
              <a:buSzPts val="1800"/>
              <a:buFont typeface="Avenir"/>
              <a:buAutoNum type="arabicPeriod"/>
            </a:pPr>
            <a:r>
              <a:rPr lang="en" sz="1800">
                <a:solidFill>
                  <a:schemeClr val="dk1"/>
                </a:solidFill>
                <a:latin typeface="Avenir"/>
                <a:ea typeface="Avenir"/>
                <a:cs typeface="Avenir"/>
                <a:sym typeface="Avenir"/>
              </a:rPr>
              <a:t>Shifting Attitudes &amp; Promoting Active Participation</a:t>
            </a:r>
          </a:p>
          <a:p>
            <a:pPr marL="457200" lvl="0" indent="-342900" rtl="0">
              <a:lnSpc>
                <a:spcPct val="150000"/>
              </a:lnSpc>
              <a:spcBef>
                <a:spcPts val="0"/>
              </a:spcBef>
              <a:buClr>
                <a:schemeClr val="dk1"/>
              </a:buClr>
              <a:buSzPts val="1800"/>
              <a:buFont typeface="Avenir"/>
              <a:buAutoNum type="arabicPeriod"/>
            </a:pPr>
            <a:r>
              <a:rPr lang="en" sz="1800">
                <a:solidFill>
                  <a:schemeClr val="dk1"/>
                </a:solidFill>
                <a:latin typeface="Avenir"/>
                <a:ea typeface="Avenir"/>
                <a:cs typeface="Avenir"/>
                <a:sym typeface="Avenir"/>
              </a:rPr>
              <a:t>Improving Communications</a:t>
            </a:r>
          </a:p>
          <a:p>
            <a:pPr marL="457200" lvl="0" indent="-342900" rtl="0">
              <a:lnSpc>
                <a:spcPct val="150000"/>
              </a:lnSpc>
              <a:spcBef>
                <a:spcPts val="0"/>
              </a:spcBef>
              <a:buClr>
                <a:schemeClr val="dk1"/>
              </a:buClr>
              <a:buSzPts val="1800"/>
              <a:buFont typeface="Avenir"/>
              <a:buAutoNum type="arabicPeriod"/>
            </a:pPr>
            <a:r>
              <a:rPr lang="en" sz="1800">
                <a:solidFill>
                  <a:schemeClr val="dk1"/>
                </a:solidFill>
                <a:latin typeface="Avenir"/>
                <a:ea typeface="Avenir"/>
                <a:cs typeface="Avenir"/>
                <a:sym typeface="Avenir"/>
              </a:rPr>
              <a:t>Making Facilities Accessible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114300">
              <a:lnSpc>
                <a:spcPct val="115000"/>
              </a:lnSpc>
              <a:spcAft>
                <a:spcPts val="1600"/>
              </a:spcAft>
              <a:buClr>
                <a:srgbClr val="000000"/>
              </a:buClr>
              <a:buSzPts val="1800"/>
              <a:buNone/>
            </a:pPr>
            <a:r>
              <a:rPr lang="en" sz="1800" dirty="0">
                <a:solidFill>
                  <a:schemeClr val="dk1"/>
                </a:solidFill>
                <a:latin typeface="Avenir"/>
                <a:ea typeface="Avenir"/>
                <a:cs typeface="Avenir"/>
              </a:rPr>
              <a:t>Many strategies can help your community to promote active participation of people with disabilities:</a:t>
            </a:r>
          </a:p>
          <a:p>
            <a:pPr marL="114300">
              <a:lnSpc>
                <a:spcPct val="114999"/>
              </a:lnSpc>
              <a:spcAft>
                <a:spcPts val="1600"/>
              </a:spcAft>
              <a:buSzPts val="1800"/>
              <a:buNone/>
            </a:pPr>
            <a:endParaRPr lang="en" sz="1800">
              <a:solidFill>
                <a:schemeClr val="dk1"/>
              </a:solidFill>
              <a:latin typeface="Avenir"/>
              <a:ea typeface="Avenir"/>
              <a:cs typeface="Avenir"/>
              <a:sym typeface="Avenir"/>
            </a:endParaRPr>
          </a:p>
          <a:p>
            <a:pPr marL="457200" indent="-342900">
              <a:lnSpc>
                <a:spcPct val="114999"/>
              </a:lnSpc>
              <a:spcAft>
                <a:spcPts val="1600"/>
              </a:spcAft>
              <a:buClr>
                <a:srgbClr val="000000"/>
              </a:buClr>
              <a:buSzPts val="1800"/>
              <a:buFont typeface="Avenir"/>
              <a:buChar char="●"/>
            </a:pPr>
            <a:r>
              <a:rPr lang="en" sz="1800" dirty="0">
                <a:solidFill>
                  <a:schemeClr val="dk1"/>
                </a:solidFill>
                <a:latin typeface="Avenir"/>
                <a:ea typeface="Avenir"/>
                <a:cs typeface="Avenir"/>
                <a:sym typeface="Avenir"/>
              </a:rPr>
              <a:t>Listen to the needs of people with disabilities, and caregivers, in your community.</a:t>
            </a:r>
            <a:endParaRPr lang="en" dirty="0"/>
          </a:p>
          <a:p>
            <a:pPr marL="457200" indent="-342900">
              <a:lnSpc>
                <a:spcPct val="115000"/>
              </a:lnSpc>
              <a:spcAft>
                <a:spcPts val="1600"/>
              </a:spcAft>
              <a:buClr>
                <a:srgbClr val="000000"/>
              </a:buClr>
              <a:buSzPts val="1800"/>
              <a:buFont typeface="Avenir"/>
              <a:buChar char="●"/>
            </a:pPr>
            <a:r>
              <a:rPr lang="en" dirty="0">
                <a:sym typeface="Avenir"/>
              </a:rPr>
              <a:t>Ask people with disabilities to volunteer and lead in the different areas of your community.</a:t>
            </a:r>
            <a:endParaRPr lang="en" sz="1800" dirty="0">
              <a:latin typeface="Avenir"/>
              <a:sym typeface="Avenir"/>
            </a:endParaRPr>
          </a:p>
          <a:p>
            <a:pPr marL="457200" indent="-342900">
              <a:lnSpc>
                <a:spcPct val="114999"/>
              </a:lnSpc>
              <a:spcAft>
                <a:spcPts val="1600"/>
              </a:spcAft>
              <a:buClr>
                <a:srgbClr val="000000"/>
              </a:buClr>
              <a:buSzPts val="1800"/>
              <a:buFont typeface="Avenir"/>
              <a:buChar char="●"/>
            </a:pPr>
            <a:r>
              <a:rPr lang="en" sz="1800" dirty="0">
                <a:latin typeface="Avenir"/>
                <a:ea typeface="Avenir"/>
                <a:cs typeface="Avenir"/>
                <a:sym typeface="Avenir"/>
              </a:rPr>
              <a:t>Discuss who the most welcoming people are in your community &amp; what they do.</a:t>
            </a:r>
            <a:endParaRPr lang="en" sz="1800" dirty="0">
              <a:latin typeface="Avenir"/>
              <a:ea typeface="Avenir"/>
              <a:cs typeface="Avenir"/>
            </a:endParaRPr>
          </a:p>
          <a:p>
            <a:pPr marL="457200" lvl="0" indent="-342900" rtl="0">
              <a:lnSpc>
                <a:spcPct val="115000"/>
              </a:lnSpc>
              <a:spcBef>
                <a:spcPts val="0"/>
              </a:spcBef>
              <a:spcAft>
                <a:spcPts val="1600"/>
              </a:spcAft>
              <a:buClr>
                <a:srgbClr val="000000"/>
              </a:buClr>
              <a:buSzPts val="1800"/>
              <a:buFont typeface="Avenir"/>
              <a:buChar char="●"/>
            </a:pPr>
            <a:r>
              <a:rPr lang="en" sz="1800" dirty="0">
                <a:latin typeface="Avenir"/>
                <a:ea typeface="Avenir"/>
                <a:cs typeface="Avenir"/>
                <a:sym typeface="Avenir"/>
              </a:rPr>
              <a:t>Offer opportunities for people to volunteer in groups or pairs.</a:t>
            </a:r>
            <a:endParaRPr lang="en" sz="1800" dirty="0">
              <a:latin typeface="Avenir"/>
              <a:ea typeface="Avenir"/>
              <a:cs typeface="Avenir"/>
            </a:endParaRPr>
          </a:p>
          <a:p>
            <a:pPr marL="457200" lvl="0" indent="-342900" rtl="0">
              <a:lnSpc>
                <a:spcPct val="115000"/>
              </a:lnSpc>
              <a:spcBef>
                <a:spcPts val="0"/>
              </a:spcBef>
              <a:spcAft>
                <a:spcPts val="1600"/>
              </a:spcAft>
              <a:buClr>
                <a:srgbClr val="000000"/>
              </a:buClr>
              <a:buSzPts val="1800"/>
              <a:buFont typeface="Avenir"/>
              <a:buChar char="●"/>
            </a:pPr>
            <a:r>
              <a:rPr lang="en" sz="1800" dirty="0">
                <a:latin typeface="Avenir"/>
                <a:ea typeface="Avenir"/>
                <a:cs typeface="Avenir"/>
                <a:sym typeface="Avenir"/>
              </a:rPr>
              <a:t>Offer flexible time commitments and/or partnering arrangements that will enable individuals with episodic disabilities to volunteer.</a:t>
            </a:r>
            <a:endParaRPr lang="en" sz="1800" dirty="0">
              <a:latin typeface="Avenir"/>
              <a:ea typeface="Avenir"/>
              <a:cs typeface="Avenir"/>
            </a:endParaRPr>
          </a:p>
          <a:p>
            <a:pPr marL="457200" indent="-342900">
              <a:lnSpc>
                <a:spcPct val="115000"/>
              </a:lnSpc>
              <a:spcAft>
                <a:spcPts val="1600"/>
              </a:spcAft>
              <a:buClr>
                <a:srgbClr val="000000"/>
              </a:buClr>
              <a:buSzPts val="1800"/>
              <a:buFont typeface="Avenir"/>
              <a:buChar char="●"/>
            </a:pPr>
            <a:r>
              <a:rPr lang="en" sz="1800" dirty="0">
                <a:latin typeface="Avenir"/>
                <a:ea typeface="Avenir"/>
                <a:cs typeface="Avenir"/>
                <a:sym typeface="Avenir"/>
              </a:rPr>
              <a:t>Ask people with disabilities, and caregivers, what you can do to support their commitments.</a:t>
            </a:r>
            <a:endParaRPr lang="en" sz="1800" dirty="0">
              <a:latin typeface="Avenir"/>
              <a:ea typeface="Avenir"/>
              <a:cs typeface="Avenir"/>
            </a:endParaRPr>
          </a:p>
          <a:p>
            <a:pPr marL="457200" lvl="0" indent="-342900" rtl="0">
              <a:lnSpc>
                <a:spcPct val="115000"/>
              </a:lnSpc>
              <a:spcBef>
                <a:spcPts val="0"/>
              </a:spcBef>
              <a:spcAft>
                <a:spcPts val="1600"/>
              </a:spcAft>
              <a:buClr>
                <a:srgbClr val="000000"/>
              </a:buClr>
              <a:buSzPts val="1800"/>
              <a:buFont typeface="Avenir"/>
              <a:buChar char="●"/>
            </a:pPr>
            <a:endParaRPr lang="en" sz="1800">
              <a:latin typeface="Avenir"/>
              <a:ea typeface="Avenir"/>
              <a:cs typeface="Avenir"/>
            </a:endParaRPr>
          </a:p>
          <a:p>
            <a:pPr>
              <a:lnSpc>
                <a:spcPct val="115000"/>
              </a:lnSpc>
              <a:spcAft>
                <a:spcPts val="1600"/>
              </a:spcAft>
              <a:buNone/>
            </a:pPr>
            <a:r>
              <a:rPr lang="en" sz="1800" dirty="0">
                <a:latin typeface="Avenir"/>
                <a:ea typeface="Avenir"/>
                <a:cs typeface="Avenir"/>
                <a:sym typeface="Avenir"/>
              </a:rPr>
              <a:t>*Ask participants for their own ideas </a:t>
            </a:r>
            <a:endParaRPr lang="en" sz="1800" dirty="0">
              <a:latin typeface="Avenir"/>
              <a:ea typeface="Avenir"/>
              <a:cs typeface="Aveni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114300">
              <a:lnSpc>
                <a:spcPct val="115000"/>
              </a:lnSpc>
              <a:spcAft>
                <a:spcPts val="1600"/>
              </a:spcAft>
              <a:buSzPts val="1800"/>
              <a:buNone/>
            </a:pPr>
            <a:r>
              <a:rPr lang="en" sz="1800">
                <a:solidFill>
                  <a:schemeClr val="dk1"/>
                </a:solidFill>
                <a:latin typeface="Avenir"/>
                <a:ea typeface="Avenir"/>
                <a:cs typeface="Avenir"/>
              </a:rPr>
              <a:t>The same strategies can also apply to communication within your community:</a:t>
            </a:r>
          </a:p>
          <a:p>
            <a:pPr marL="114300">
              <a:lnSpc>
                <a:spcPct val="114999"/>
              </a:lnSpc>
              <a:spcAft>
                <a:spcPts val="1600"/>
              </a:spcAft>
              <a:buSzPts val="1800"/>
              <a:buNone/>
            </a:pPr>
            <a:endParaRPr lang="en" sz="1800">
              <a:solidFill>
                <a:schemeClr val="dk1"/>
              </a:solidFill>
              <a:latin typeface="Avenir"/>
              <a:ea typeface="Avenir"/>
              <a:cs typeface="Avenir"/>
              <a:sym typeface="Avenir"/>
            </a:endParaRPr>
          </a:p>
          <a:p>
            <a:pPr marL="457200" indent="-342900">
              <a:lnSpc>
                <a:spcPct val="114999"/>
              </a:lnSpc>
              <a:spcAft>
                <a:spcPts val="1600"/>
              </a:spcAft>
              <a:buSzPts val="1800"/>
              <a:buFont typeface="Avenir"/>
              <a:buChar char="●"/>
            </a:pPr>
            <a:r>
              <a:rPr lang="en" sz="1800">
                <a:solidFill>
                  <a:schemeClr val="dk1"/>
                </a:solidFill>
                <a:latin typeface="Avenir"/>
                <a:ea typeface="Avenir"/>
                <a:cs typeface="Avenir"/>
                <a:sym typeface="Avenir"/>
              </a:rPr>
              <a:t>When you create new information, think about what might help someone who has vision loss, hearing loss, or a learning disability to understand it. </a:t>
            </a:r>
            <a:endParaRPr lang="en"/>
          </a:p>
          <a:p>
            <a:pPr marL="457200" lvl="0" indent="-342900" rtl="0">
              <a:lnSpc>
                <a:spcPct val="115000"/>
              </a:lnSpc>
              <a:spcBef>
                <a:spcPts val="0"/>
              </a:spcBef>
              <a:spcAft>
                <a:spcPts val="1600"/>
              </a:spcAft>
              <a:buSzPts val="1800"/>
              <a:buFont typeface="Avenir"/>
              <a:buChar char="●"/>
            </a:pPr>
            <a:r>
              <a:rPr lang="en" sz="1800">
                <a:solidFill>
                  <a:schemeClr val="dk1"/>
                </a:solidFill>
                <a:latin typeface="Avenir"/>
                <a:ea typeface="Avenir"/>
                <a:cs typeface="Avenir"/>
                <a:sym typeface="Avenir"/>
              </a:rPr>
              <a:t>For existing information, think about making it available in an accessible format; for example, using large print for someone with vision loss.</a:t>
            </a:r>
            <a:endParaRPr lang="en" sz="1800">
              <a:solidFill>
                <a:schemeClr val="dk1"/>
              </a:solidFill>
              <a:latin typeface="Avenir"/>
              <a:ea typeface="Avenir"/>
              <a:cs typeface="Avenir"/>
            </a:endParaRPr>
          </a:p>
          <a:p>
            <a:pPr marL="457200" lvl="0" indent="-342900" rtl="0">
              <a:lnSpc>
                <a:spcPct val="115000"/>
              </a:lnSpc>
              <a:spcBef>
                <a:spcPts val="0"/>
              </a:spcBef>
              <a:spcAft>
                <a:spcPts val="1600"/>
              </a:spcAft>
              <a:buSzPts val="1800"/>
              <a:buFont typeface="Avenir"/>
              <a:buChar char="●"/>
            </a:pPr>
            <a:r>
              <a:rPr lang="en" sz="1800">
                <a:solidFill>
                  <a:schemeClr val="dk1"/>
                </a:solidFill>
                <a:latin typeface="Avenir"/>
                <a:ea typeface="Avenir"/>
                <a:cs typeface="Avenir"/>
                <a:sym typeface="Avenir"/>
              </a:rPr>
              <a:t>Use clear fonts and contrasting </a:t>
            </a:r>
            <a:r>
              <a:rPr lang="en" sz="1800" err="1">
                <a:solidFill>
                  <a:schemeClr val="dk1"/>
                </a:solidFill>
                <a:latin typeface="Avenir"/>
                <a:ea typeface="Avenir"/>
                <a:cs typeface="Avenir"/>
                <a:sym typeface="Avenir"/>
              </a:rPr>
              <a:t>colours</a:t>
            </a:r>
            <a:r>
              <a:rPr lang="en" sz="1800">
                <a:solidFill>
                  <a:schemeClr val="dk1"/>
                </a:solidFill>
                <a:latin typeface="Avenir"/>
                <a:ea typeface="Avenir"/>
                <a:cs typeface="Avenir"/>
                <a:sym typeface="Avenir"/>
              </a:rPr>
              <a:t> for any documents you hand out or display.</a:t>
            </a:r>
            <a:endParaRPr lang="en" sz="1800">
              <a:solidFill>
                <a:schemeClr val="dk1"/>
              </a:solidFill>
              <a:latin typeface="Avenir"/>
              <a:ea typeface="Avenir"/>
              <a:cs typeface="Avenir"/>
            </a:endParaRPr>
          </a:p>
          <a:p>
            <a:pPr marL="457200" lvl="0" indent="-342900" rtl="0">
              <a:lnSpc>
                <a:spcPct val="115000"/>
              </a:lnSpc>
              <a:spcBef>
                <a:spcPts val="0"/>
              </a:spcBef>
              <a:spcAft>
                <a:spcPts val="1600"/>
              </a:spcAft>
              <a:buSzPts val="1800"/>
              <a:buFont typeface="Avenir"/>
              <a:buChar char="●"/>
            </a:pPr>
            <a:r>
              <a:rPr lang="en" sz="1800">
                <a:solidFill>
                  <a:schemeClr val="dk1"/>
                </a:solidFill>
                <a:latin typeface="Avenir"/>
                <a:ea typeface="Avenir"/>
                <a:cs typeface="Avenir"/>
                <a:sym typeface="Avenir"/>
              </a:rPr>
              <a:t>Incorporate various forms of visual, text, and audio elements into communication so that people can understand your message through the medium they feel most understandable.</a:t>
            </a:r>
            <a:endParaRPr lang="en" sz="1800">
              <a:solidFill>
                <a:schemeClr val="dk1"/>
              </a:solidFill>
              <a:latin typeface="Avenir"/>
              <a:ea typeface="Avenir"/>
              <a:cs typeface="Avenir"/>
            </a:endParaRPr>
          </a:p>
          <a:p>
            <a:pPr marL="457200" lvl="0" indent="-342900" rtl="0">
              <a:lnSpc>
                <a:spcPct val="115000"/>
              </a:lnSpc>
              <a:spcBef>
                <a:spcPts val="0"/>
              </a:spcBef>
              <a:spcAft>
                <a:spcPts val="1600"/>
              </a:spcAft>
              <a:buSzPts val="1800"/>
              <a:buFont typeface="Avenir"/>
              <a:buChar char="●"/>
            </a:pPr>
            <a:r>
              <a:rPr lang="en" sz="1800">
                <a:latin typeface="Avenir"/>
                <a:ea typeface="Avenir"/>
                <a:cs typeface="Avenir"/>
                <a:sym typeface="Avenir"/>
              </a:rPr>
              <a:t>Use captions, sign language, and translators to accommodate more members.</a:t>
            </a:r>
            <a:endParaRPr lang="en" sz="1800">
              <a:latin typeface="Avenir"/>
              <a:ea typeface="Avenir"/>
              <a:cs typeface="Avenir"/>
            </a:endParaRPr>
          </a:p>
          <a:p>
            <a:pPr marL="457200" indent="-342900">
              <a:lnSpc>
                <a:spcPct val="115000"/>
              </a:lnSpc>
              <a:spcAft>
                <a:spcPts val="1600"/>
              </a:spcAft>
              <a:buSzPts val="1800"/>
              <a:buFont typeface="Avenir"/>
              <a:buChar char="●"/>
            </a:pPr>
            <a:r>
              <a:rPr lang="en" sz="1800">
                <a:latin typeface="Avenir"/>
                <a:ea typeface="Avenir"/>
                <a:cs typeface="Avenir"/>
                <a:sym typeface="Avenir"/>
              </a:rPr>
              <a:t>Examples: </a:t>
            </a:r>
            <a:endParaRPr lang="en" sz="1800">
              <a:latin typeface="Avenir"/>
              <a:ea typeface="Avenir"/>
              <a:cs typeface="Avenir"/>
            </a:endParaRPr>
          </a:p>
          <a:p>
            <a:pPr marL="457200" lvl="0" indent="-342900" rtl="0">
              <a:lnSpc>
                <a:spcPct val="115000"/>
              </a:lnSpc>
              <a:spcBef>
                <a:spcPts val="0"/>
              </a:spcBef>
              <a:spcAft>
                <a:spcPts val="1600"/>
              </a:spcAft>
              <a:buSzPts val="1800"/>
              <a:buFont typeface="Avenir"/>
              <a:buChar char="●"/>
            </a:pPr>
            <a:r>
              <a:rPr lang="en" sz="1800">
                <a:latin typeface="Avenir"/>
                <a:ea typeface="Avenir"/>
                <a:cs typeface="Avenir"/>
                <a:sym typeface="Avenir"/>
              </a:rPr>
              <a:t>Large print text documents</a:t>
            </a:r>
            <a:endParaRPr lang="en" sz="1800">
              <a:latin typeface="Avenir"/>
              <a:ea typeface="Avenir"/>
              <a:cs typeface="Avenir"/>
            </a:endParaRPr>
          </a:p>
          <a:p>
            <a:pPr marL="914400" lvl="1" indent="-342900" rtl="0">
              <a:lnSpc>
                <a:spcPct val="115000"/>
              </a:lnSpc>
              <a:spcBef>
                <a:spcPts val="0"/>
              </a:spcBef>
              <a:spcAft>
                <a:spcPts val="1600"/>
              </a:spcAft>
              <a:buSzPts val="1800"/>
              <a:buFont typeface="Avenir"/>
              <a:buChar char="○"/>
            </a:pPr>
            <a:r>
              <a:rPr lang="en" sz="1800">
                <a:latin typeface="Avenir"/>
                <a:ea typeface="Avenir"/>
                <a:cs typeface="Avenir"/>
                <a:sym typeface="Avenir"/>
              </a:rPr>
              <a:t>Recorded audio</a:t>
            </a:r>
            <a:endParaRPr lang="en" sz="1800">
              <a:latin typeface="Avenir"/>
              <a:ea typeface="Avenir"/>
              <a:cs typeface="Avenir"/>
            </a:endParaRPr>
          </a:p>
          <a:p>
            <a:pPr marL="914400" lvl="1" indent="-342900" rtl="0">
              <a:lnSpc>
                <a:spcPct val="115000"/>
              </a:lnSpc>
              <a:spcBef>
                <a:spcPts val="0"/>
              </a:spcBef>
              <a:spcAft>
                <a:spcPts val="1600"/>
              </a:spcAft>
              <a:buSzPts val="1800"/>
              <a:buFont typeface="Avenir"/>
              <a:buChar char="○"/>
            </a:pPr>
            <a:r>
              <a:rPr lang="en" sz="1800">
                <a:latin typeface="Avenir"/>
                <a:ea typeface="Avenir"/>
                <a:cs typeface="Avenir"/>
                <a:sym typeface="Avenir"/>
              </a:rPr>
              <a:t>Electronic documents (plain text, accessible document)</a:t>
            </a:r>
            <a:endParaRPr lang="en" sz="1800">
              <a:latin typeface="Avenir"/>
              <a:ea typeface="Avenir"/>
              <a:cs typeface="Avenir"/>
            </a:endParaRPr>
          </a:p>
          <a:p>
            <a:pPr marL="914400" lvl="1" indent="-342900" rtl="0">
              <a:lnSpc>
                <a:spcPct val="115000"/>
              </a:lnSpc>
              <a:spcBef>
                <a:spcPts val="0"/>
              </a:spcBef>
              <a:spcAft>
                <a:spcPts val="1600"/>
              </a:spcAft>
              <a:buSzPts val="1800"/>
              <a:buFont typeface="Avenir"/>
              <a:buChar char="○"/>
            </a:pPr>
            <a:r>
              <a:rPr lang="en" sz="1800">
                <a:latin typeface="Avenir"/>
                <a:ea typeface="Avenir"/>
                <a:cs typeface="Avenir"/>
                <a:sym typeface="Avenir"/>
              </a:rPr>
              <a:t>Braille</a:t>
            </a:r>
            <a:endParaRPr lang="en" sz="1800">
              <a:latin typeface="Avenir"/>
              <a:ea typeface="Avenir"/>
              <a:cs typeface="Avenir"/>
            </a:endParaRPr>
          </a:p>
          <a:p>
            <a:pPr marL="914400" lvl="1" indent="-342900">
              <a:lnSpc>
                <a:spcPct val="115000"/>
              </a:lnSpc>
              <a:spcAft>
                <a:spcPts val="1600"/>
              </a:spcAft>
              <a:buSzPts val="1800"/>
              <a:buFont typeface="Avenir"/>
              <a:buChar char="○"/>
            </a:pPr>
            <a:r>
              <a:rPr lang="en" sz="1800">
                <a:latin typeface="Avenir"/>
                <a:ea typeface="Avenir"/>
                <a:cs typeface="Avenir"/>
                <a:sym typeface="Avenir"/>
              </a:rPr>
              <a:t>Sign language </a:t>
            </a:r>
            <a:endParaRPr lang="en" sz="1800">
              <a:latin typeface="Avenir"/>
              <a:ea typeface="Avenir"/>
              <a:cs typeface="Avenir"/>
            </a:endParaRPr>
          </a:p>
          <a:p>
            <a:pPr marL="914400" lvl="1" indent="-342900" rtl="0">
              <a:lnSpc>
                <a:spcPct val="115000"/>
              </a:lnSpc>
              <a:spcBef>
                <a:spcPts val="0"/>
              </a:spcBef>
              <a:spcAft>
                <a:spcPts val="1600"/>
              </a:spcAft>
              <a:buSzPts val="1800"/>
              <a:buFont typeface="Avenir"/>
              <a:buChar char="○"/>
            </a:pPr>
            <a:r>
              <a:rPr lang="en" sz="1800">
                <a:latin typeface="Avenir"/>
                <a:ea typeface="Avenir"/>
                <a:cs typeface="Avenir"/>
                <a:sym typeface="Avenir"/>
              </a:rPr>
              <a:t>Caption</a:t>
            </a:r>
            <a:endParaRPr lang="en" sz="1800">
              <a:latin typeface="Avenir"/>
              <a:ea typeface="Avenir"/>
              <a:cs typeface="Avenir"/>
            </a:endParaRPr>
          </a:p>
          <a:p>
            <a:pPr marL="914400" lvl="1" indent="-342900">
              <a:lnSpc>
                <a:spcPct val="115000"/>
              </a:lnSpc>
              <a:spcAft>
                <a:spcPts val="1600"/>
              </a:spcAft>
              <a:buSzPts val="1800"/>
              <a:buFont typeface="Avenir"/>
              <a:buChar char="○"/>
            </a:pPr>
            <a:r>
              <a:rPr lang="en" sz="1800">
                <a:latin typeface="Avenir"/>
                <a:ea typeface="Avenir"/>
                <a:cs typeface="Avenir"/>
                <a:sym typeface="Avenir"/>
              </a:rPr>
              <a:t>Pictures</a:t>
            </a:r>
            <a:endParaRPr lang="en" sz="1800">
              <a:latin typeface="Avenir"/>
              <a:ea typeface="Avenir"/>
              <a:cs typeface="Avenir"/>
            </a:endParaRPr>
          </a:p>
          <a:p>
            <a:pPr marL="571500" lvl="1">
              <a:lnSpc>
                <a:spcPct val="114999"/>
              </a:lnSpc>
              <a:spcAft>
                <a:spcPts val="1600"/>
              </a:spcAft>
              <a:buNone/>
            </a:pPr>
            <a:r>
              <a:rPr lang="en"/>
              <a:t>Hire people with disabilities to create content for your community.</a:t>
            </a:r>
            <a:endParaRPr lang="en">
              <a:cs typeface="Arial"/>
            </a:endParaRPr>
          </a:p>
          <a:p>
            <a:pPr marL="0" lvl="0" indent="-69850" rtl="0">
              <a:spcBef>
                <a:spcPts val="0"/>
              </a:spcBef>
              <a:buClr>
                <a:srgbClr val="000000"/>
              </a:buClr>
              <a:buSzPts val="1100"/>
              <a:buFont typeface="Arial"/>
              <a:buNone/>
            </a:pPr>
            <a:endParaRPr>
              <a:cs typeface="Arial"/>
            </a:endParaRPr>
          </a:p>
          <a:p>
            <a:pPr>
              <a:buNone/>
            </a:pPr>
            <a:endParaRPr lang="en-US">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lnSpc>
                <a:spcPct val="115000"/>
              </a:lnSpc>
              <a:spcAft>
                <a:spcPts val="1600"/>
              </a:spcAft>
              <a:buClr>
                <a:srgbClr val="000000"/>
              </a:buClr>
              <a:buSzPts val="1800"/>
              <a:buNone/>
            </a:pPr>
            <a:r>
              <a:rPr lang="en" sz="1800">
                <a:solidFill>
                  <a:schemeClr val="dk1"/>
                </a:solidFill>
                <a:latin typeface="Avenir"/>
                <a:ea typeface="Avenir"/>
                <a:cs typeface="Avenir"/>
              </a:rPr>
              <a:t>Significantly, comparable strategies also apply to physical spaces:</a:t>
            </a:r>
          </a:p>
          <a:p>
            <a:pPr>
              <a:lnSpc>
                <a:spcPct val="114999"/>
              </a:lnSpc>
              <a:spcAft>
                <a:spcPts val="1600"/>
              </a:spcAft>
              <a:buSzPts val="1800"/>
              <a:buNone/>
            </a:pPr>
            <a:endParaRPr lang="en" sz="1800">
              <a:solidFill>
                <a:schemeClr val="dk1"/>
              </a:solidFill>
              <a:latin typeface="Avenir"/>
              <a:ea typeface="Avenir"/>
              <a:cs typeface="Avenir"/>
              <a:sym typeface="Avenir"/>
            </a:endParaRPr>
          </a:p>
          <a:p>
            <a:pPr marL="0" lvl="0" indent="114300">
              <a:lnSpc>
                <a:spcPct val="114999"/>
              </a:lnSpc>
              <a:spcBef>
                <a:spcPts val="0"/>
              </a:spcBef>
              <a:spcAft>
                <a:spcPts val="1600"/>
              </a:spcAft>
              <a:buClr>
                <a:srgbClr val="000000"/>
              </a:buClr>
              <a:buSzPts val="1800"/>
              <a:buFont typeface="Avenir"/>
              <a:buChar char="●"/>
            </a:pPr>
            <a:r>
              <a:rPr lang="en" sz="1800">
                <a:solidFill>
                  <a:schemeClr val="dk1"/>
                </a:solidFill>
                <a:latin typeface="Avenir"/>
                <a:ea typeface="Avenir"/>
                <a:cs typeface="Avenir"/>
                <a:sym typeface="Avenir"/>
              </a:rPr>
              <a:t>Consider how people are going to arrive at your space.</a:t>
            </a:r>
            <a:endParaRPr lang="en"/>
          </a:p>
          <a:p>
            <a:pPr indent="114300">
              <a:lnSpc>
                <a:spcPct val="115000"/>
              </a:lnSpc>
              <a:spcAft>
                <a:spcPts val="1600"/>
              </a:spcAft>
              <a:buClr>
                <a:srgbClr val="000000"/>
              </a:buClr>
              <a:buSzPts val="1800"/>
              <a:buFont typeface="Avenir"/>
              <a:buChar char="●"/>
            </a:pPr>
            <a:r>
              <a:rPr lang="en" sz="1800">
                <a:solidFill>
                  <a:schemeClr val="dk1"/>
                </a:solidFill>
                <a:latin typeface="Avenir"/>
                <a:ea typeface="Avenir"/>
                <a:cs typeface="Avenir"/>
                <a:sym typeface="Avenir"/>
              </a:rPr>
              <a:t>Consider offering diverse transportation options, including carpools, to members with disabilities. </a:t>
            </a:r>
            <a:endParaRPr lang="en" sz="1800">
              <a:solidFill>
                <a:schemeClr val="dk1"/>
              </a:solidFill>
              <a:latin typeface="Avenir"/>
              <a:ea typeface="Avenir"/>
              <a:cs typeface="Avenir"/>
            </a:endParaRPr>
          </a:p>
          <a:p>
            <a:pPr marL="0" lvl="0" indent="114300" rtl="0">
              <a:lnSpc>
                <a:spcPct val="115000"/>
              </a:lnSpc>
              <a:spcBef>
                <a:spcPts val="0"/>
              </a:spcBef>
              <a:spcAft>
                <a:spcPts val="1600"/>
              </a:spcAft>
              <a:buClr>
                <a:srgbClr val="000000"/>
              </a:buClr>
              <a:buSzPts val="1800"/>
              <a:buFont typeface="Avenir"/>
              <a:buChar char="●"/>
            </a:pPr>
            <a:r>
              <a:rPr lang="en" sz="1800">
                <a:solidFill>
                  <a:schemeClr val="dk1"/>
                </a:solidFill>
                <a:latin typeface="Avenir"/>
                <a:ea typeface="Avenir"/>
                <a:cs typeface="Avenir"/>
                <a:sym typeface="Avenir"/>
              </a:rPr>
              <a:t>Provide information about accessible parking and wheelchair access. </a:t>
            </a:r>
            <a:endParaRPr lang="en" sz="1800">
              <a:solidFill>
                <a:schemeClr val="dk1"/>
              </a:solidFill>
              <a:latin typeface="Avenir"/>
              <a:ea typeface="Avenir"/>
              <a:cs typeface="Avenir"/>
            </a:endParaRPr>
          </a:p>
          <a:p>
            <a:pPr marL="0" lvl="0" indent="114300" rtl="0">
              <a:lnSpc>
                <a:spcPct val="115000"/>
              </a:lnSpc>
              <a:spcBef>
                <a:spcPts val="0"/>
              </a:spcBef>
              <a:spcAft>
                <a:spcPts val="1600"/>
              </a:spcAft>
              <a:buClr>
                <a:srgbClr val="000000"/>
              </a:buClr>
              <a:buSzPts val="1800"/>
              <a:buFont typeface="Avenir"/>
              <a:buChar char="●"/>
            </a:pPr>
            <a:r>
              <a:rPr lang="en" sz="1800">
                <a:solidFill>
                  <a:schemeClr val="dk1"/>
                </a:solidFill>
                <a:latin typeface="Avenir"/>
                <a:ea typeface="Avenir"/>
                <a:cs typeface="Avenir"/>
                <a:sym typeface="Avenir"/>
              </a:rPr>
              <a:t>Check your outdoor and indoor pathways to be sure that they are free of barriers.</a:t>
            </a:r>
            <a:endParaRPr lang="en" sz="1800">
              <a:solidFill>
                <a:schemeClr val="dk1"/>
              </a:solidFill>
              <a:latin typeface="Avenir"/>
              <a:ea typeface="Avenir"/>
              <a:cs typeface="Avenir"/>
            </a:endParaRPr>
          </a:p>
          <a:p>
            <a:pPr marL="0" lvl="0" indent="114300" rtl="0">
              <a:lnSpc>
                <a:spcPct val="115000"/>
              </a:lnSpc>
              <a:spcBef>
                <a:spcPts val="0"/>
              </a:spcBef>
              <a:spcAft>
                <a:spcPts val="1600"/>
              </a:spcAft>
              <a:buClr>
                <a:srgbClr val="000000"/>
              </a:buClr>
              <a:buSzPts val="1800"/>
              <a:buFont typeface="Avenir"/>
              <a:buChar char="●"/>
            </a:pPr>
            <a:r>
              <a:rPr lang="en" sz="1800">
                <a:solidFill>
                  <a:schemeClr val="dk1"/>
                </a:solidFill>
                <a:latin typeface="Avenir"/>
                <a:ea typeface="Avenir"/>
                <a:cs typeface="Avenir"/>
                <a:sym typeface="Avenir"/>
              </a:rPr>
              <a:t>If you have elevators, try to make them fully inclusive for diverse members.</a:t>
            </a:r>
            <a:endParaRPr lang="en" sz="1800">
              <a:solidFill>
                <a:schemeClr val="dk1"/>
              </a:solidFill>
              <a:latin typeface="Avenir"/>
              <a:ea typeface="Avenir"/>
              <a:cs typeface="Avenir"/>
            </a:endParaRPr>
          </a:p>
          <a:p>
            <a:pPr marL="0" lvl="0" indent="114300" rtl="0">
              <a:lnSpc>
                <a:spcPct val="115000"/>
              </a:lnSpc>
              <a:spcBef>
                <a:spcPts val="0"/>
              </a:spcBef>
              <a:spcAft>
                <a:spcPts val="1600"/>
              </a:spcAft>
              <a:buClr>
                <a:srgbClr val="000000"/>
              </a:buClr>
              <a:buSzPts val="1800"/>
              <a:buFont typeface="Avenir"/>
              <a:buChar char="●"/>
            </a:pPr>
            <a:r>
              <a:rPr lang="en" sz="1800">
                <a:solidFill>
                  <a:schemeClr val="dk1"/>
                </a:solidFill>
                <a:latin typeface="Avenir"/>
                <a:ea typeface="Avenir"/>
                <a:cs typeface="Avenir"/>
                <a:sym typeface="Avenir"/>
              </a:rPr>
              <a:t>Provide inclusive, clear, high-contrast signage.</a:t>
            </a:r>
            <a:endParaRPr lang="en" sz="1800">
              <a:solidFill>
                <a:schemeClr val="dk1"/>
              </a:solidFill>
              <a:latin typeface="Avenir"/>
              <a:ea typeface="Avenir"/>
              <a:cs typeface="Avenir"/>
            </a:endParaRPr>
          </a:p>
          <a:p>
            <a:pPr indent="114300">
              <a:lnSpc>
                <a:spcPct val="115000"/>
              </a:lnSpc>
              <a:spcAft>
                <a:spcPts val="1600"/>
              </a:spcAft>
              <a:buClr>
                <a:srgbClr val="000000"/>
              </a:buClr>
              <a:buSzPts val="1800"/>
              <a:buFont typeface="Avenir"/>
              <a:buChar char="●"/>
            </a:pPr>
            <a:r>
              <a:rPr lang="en" sz="1800">
                <a:solidFill>
                  <a:schemeClr val="dk1"/>
                </a:solidFill>
                <a:latin typeface="Avenir"/>
                <a:ea typeface="Avenir"/>
                <a:cs typeface="Avenir"/>
                <a:sym typeface="Avenir"/>
              </a:rPr>
              <a:t>Check the acoustics in your space. It is important to provide minimal echo.</a:t>
            </a:r>
            <a:endParaRPr lang="en" sz="1800">
              <a:solidFill>
                <a:schemeClr val="dk1"/>
              </a:solidFill>
              <a:latin typeface="Avenir"/>
              <a:ea typeface="Avenir"/>
              <a:cs typeface="Avenir"/>
            </a:endParaRPr>
          </a:p>
          <a:p>
            <a:pPr indent="114300">
              <a:lnSpc>
                <a:spcPct val="115000"/>
              </a:lnSpc>
              <a:spcAft>
                <a:spcPts val="1600"/>
              </a:spcAft>
              <a:buClr>
                <a:srgbClr val="000000"/>
              </a:buClr>
              <a:buSzPts val="1800"/>
              <a:buFont typeface="Avenir"/>
              <a:buChar char="●"/>
            </a:pPr>
            <a:r>
              <a:rPr lang="en" sz="1800">
                <a:solidFill>
                  <a:schemeClr val="dk1"/>
                </a:solidFill>
                <a:latin typeface="Avenir"/>
                <a:ea typeface="Avenir"/>
                <a:cs typeface="Avenir"/>
                <a:sym typeface="Avenir"/>
              </a:rPr>
              <a:t>Indicate the location of accessible bathrooms. </a:t>
            </a:r>
            <a:endParaRPr lang="en" sz="1800">
              <a:solidFill>
                <a:schemeClr val="dk1"/>
              </a:solidFill>
              <a:latin typeface="Avenir"/>
              <a:ea typeface="Avenir"/>
              <a:cs typeface="Avenir"/>
            </a:endParaRPr>
          </a:p>
          <a:p>
            <a:pPr marL="0" lvl="0" indent="114300" rtl="0">
              <a:lnSpc>
                <a:spcPct val="115000"/>
              </a:lnSpc>
              <a:spcBef>
                <a:spcPts val="0"/>
              </a:spcBef>
              <a:spcAft>
                <a:spcPts val="1600"/>
              </a:spcAft>
              <a:buClr>
                <a:srgbClr val="000000"/>
              </a:buClr>
              <a:buSzPts val="1800"/>
              <a:buFont typeface="Avenir"/>
              <a:buChar char="●"/>
            </a:pPr>
            <a:r>
              <a:rPr lang="en" sz="1800">
                <a:solidFill>
                  <a:schemeClr val="dk1"/>
                </a:solidFill>
                <a:latin typeface="Avenir"/>
                <a:ea typeface="Avenir"/>
                <a:cs typeface="Avenir"/>
                <a:sym typeface="Avenir"/>
              </a:rPr>
              <a:t>Be sure that all electrical cables and cords are securely covered for safe crossover.</a:t>
            </a:r>
            <a:endParaRPr lang="en" sz="1800">
              <a:solidFill>
                <a:schemeClr val="dk1"/>
              </a:solidFill>
              <a:latin typeface="Avenir"/>
              <a:ea typeface="Avenir"/>
              <a:cs typeface="Avenir"/>
            </a:endParaRPr>
          </a:p>
          <a:p>
            <a:pPr marL="0" lvl="0" indent="114300" rtl="0">
              <a:lnSpc>
                <a:spcPct val="115000"/>
              </a:lnSpc>
              <a:spcBef>
                <a:spcPts val="0"/>
              </a:spcBef>
              <a:spcAft>
                <a:spcPts val="1600"/>
              </a:spcAft>
              <a:buClr>
                <a:srgbClr val="000000"/>
              </a:buClr>
              <a:buSzPts val="1800"/>
              <a:buFont typeface="Avenir"/>
              <a:buChar char="●"/>
            </a:pPr>
            <a:r>
              <a:rPr lang="en" sz="1800">
                <a:solidFill>
                  <a:schemeClr val="dk1"/>
                </a:solidFill>
                <a:latin typeface="Avenir"/>
                <a:ea typeface="Avenir"/>
                <a:cs typeface="Avenir"/>
                <a:sym typeface="Avenir"/>
              </a:rPr>
              <a:t>Provide a quiet area with dim lighting.</a:t>
            </a:r>
            <a:endParaRPr lang="en" sz="1800">
              <a:solidFill>
                <a:schemeClr val="dk1"/>
              </a:solidFill>
              <a:latin typeface="Avenir"/>
              <a:ea typeface="Avenir"/>
              <a:cs typeface="Aveni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highlight>
                  <a:srgbClr val="FFFF00"/>
                </a:highlight>
              </a:rPr>
              <a:t>5 minutes</a:t>
            </a:r>
          </a:p>
          <a:p>
            <a:pPr>
              <a:lnSpc>
                <a:spcPct val="115000"/>
              </a:lnSpc>
              <a:spcAft>
                <a:spcPts val="1600"/>
              </a:spcAft>
              <a:buNone/>
            </a:pPr>
            <a:r>
              <a:rPr lang="en" sz="1800">
                <a:solidFill>
                  <a:schemeClr val="dk1"/>
                </a:solidFill>
                <a:latin typeface="Avenir"/>
                <a:ea typeface="Avenir"/>
                <a:cs typeface="Avenir"/>
                <a:sym typeface="Avenir"/>
              </a:rPr>
              <a:t>Now that we've discussed these many strategies, choose one or two things you could make happen in your community.</a:t>
            </a:r>
          </a:p>
          <a:p>
            <a:pPr marL="0" lvl="0" indent="0" rtl="0">
              <a:spcBef>
                <a:spcPts val="0"/>
              </a:spcBef>
              <a:buNone/>
            </a:pPr>
            <a:endParaRPr>
              <a:highlight>
                <a:srgbClr val="FFFF00"/>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en" sz="1400" dirty="0"/>
              <a:t>Introduction: in one sentence, please share...</a:t>
            </a:r>
            <a:endParaRPr lang="en-US" dirty="0"/>
          </a:p>
          <a:p>
            <a:pPr>
              <a:buNone/>
            </a:pPr>
            <a:endParaRPr lang="en" sz="1400" dirty="0"/>
          </a:p>
          <a:p>
            <a:pPr>
              <a:buNone/>
            </a:pPr>
            <a:r>
              <a:rPr lang="en" sz="1400" dirty="0"/>
              <a:t>1. Your name,</a:t>
            </a:r>
            <a:endParaRPr lang="en" dirty="0"/>
          </a:p>
          <a:p>
            <a:pPr>
              <a:buNone/>
            </a:pPr>
            <a:r>
              <a:rPr lang="en" sz="1400" dirty="0"/>
              <a:t>2. How you spend your time, </a:t>
            </a:r>
            <a:r>
              <a:rPr lang="en" sz="1400" u="sng" dirty="0"/>
              <a:t>and</a:t>
            </a:r>
            <a:endParaRPr lang="en" u="sng" dirty="0"/>
          </a:p>
          <a:p>
            <a:pPr>
              <a:buNone/>
            </a:pPr>
            <a:r>
              <a:rPr lang="en" sz="1400" dirty="0"/>
              <a:t>3. How you heard about our project </a:t>
            </a:r>
          </a:p>
          <a:p>
            <a:pPr>
              <a:buNone/>
            </a:pPr>
            <a:endParaRPr lang="en" sz="1400" dirty="0">
              <a:cs typeface="Arial"/>
            </a:endParaRPr>
          </a:p>
          <a:p>
            <a:pPr>
              <a:buNone/>
            </a:pPr>
            <a:r>
              <a:rPr lang="en" sz="1400" b="1" dirty="0"/>
              <a:t>Notes on A/V Access: </a:t>
            </a:r>
            <a:endParaRPr lang="en" sz="1400" b="1" dirty="0">
              <a:cs typeface="Arial"/>
            </a:endParaRPr>
          </a:p>
          <a:p>
            <a:pPr>
              <a:buNone/>
            </a:pPr>
            <a:endParaRPr lang="en" sz="1400" dirty="0"/>
          </a:p>
          <a:p>
            <a:pPr marL="457200" indent="-317500">
              <a:buAutoNum type="arabicPeriod"/>
            </a:pPr>
            <a:r>
              <a:rPr lang="en" sz="1400" dirty="0"/>
              <a:t>Verify the Teams connection! </a:t>
            </a:r>
          </a:p>
          <a:p>
            <a:pPr marL="457200" indent="-317500">
              <a:buAutoNum type="arabicPeriod"/>
            </a:pPr>
            <a:r>
              <a:rPr lang="en" sz="1400" dirty="0"/>
              <a:t>Contact the parish about </a:t>
            </a:r>
            <a:r>
              <a:rPr lang="en" sz="1400" b="1" dirty="0"/>
              <a:t>their</a:t>
            </a:r>
            <a:r>
              <a:rPr lang="en" sz="1400" dirty="0"/>
              <a:t> equipment</a:t>
            </a:r>
            <a:endParaRPr lang="en" sz="1400" dirty="0">
              <a:cs typeface="Arial"/>
            </a:endParaRPr>
          </a:p>
          <a:p>
            <a:pPr marL="457200" indent="-317500">
              <a:buAutoNum type="arabicPeriod"/>
            </a:pPr>
            <a:r>
              <a:rPr lang="en" sz="1400" dirty="0"/>
              <a:t>If they don’t have a projector / proper Teams connection, IDRC can provide you with one</a:t>
            </a:r>
            <a:endParaRPr lang="e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lnSpc>
                <a:spcPct val="115000"/>
              </a:lnSpc>
              <a:spcBef>
                <a:spcPts val="0"/>
              </a:spcBef>
              <a:buNone/>
            </a:pPr>
            <a:r>
              <a:rPr lang="en">
                <a:solidFill>
                  <a:schemeClr val="dk1"/>
                </a:solidFill>
                <a:highlight>
                  <a:srgbClr val="FFFF00"/>
                </a:highlight>
              </a:rPr>
              <a:t>10 minutes</a:t>
            </a:r>
          </a:p>
          <a:p>
            <a:pPr marL="0" lvl="0" indent="0" rtl="0">
              <a:lnSpc>
                <a:spcPct val="115000"/>
              </a:lnSpc>
              <a:spcBef>
                <a:spcPts val="0"/>
              </a:spcBef>
              <a:buNone/>
            </a:pPr>
            <a:endParaRPr>
              <a:solidFill>
                <a:schemeClr val="dk1"/>
              </a:solidFill>
            </a:endParaRPr>
          </a:p>
          <a:p>
            <a:pPr marL="0" lvl="0" indent="0" rtl="0">
              <a:lnSpc>
                <a:spcPct val="115000"/>
              </a:lnSpc>
              <a:spcBef>
                <a:spcPts val="0"/>
              </a:spcBef>
              <a:spcAft>
                <a:spcPts val="1600"/>
              </a:spcAft>
              <a:buNone/>
            </a:pPr>
            <a:r>
              <a:rPr lang="en" sz="1800">
                <a:latin typeface="Avenir"/>
                <a:ea typeface="Avenir"/>
                <a:cs typeface="Avenir"/>
                <a:sym typeface="Avenir"/>
              </a:rPr>
              <a:t>Show examples of each. </a:t>
            </a:r>
          </a:p>
          <a:p>
            <a:pPr marL="0" lvl="0" indent="0" rtl="0">
              <a:lnSpc>
                <a:spcPct val="115000"/>
              </a:lnSpc>
              <a:spcBef>
                <a:spcPts val="0"/>
              </a:spcBef>
              <a:spcAft>
                <a:spcPts val="1600"/>
              </a:spcAft>
              <a:buNone/>
            </a:pPr>
            <a:r>
              <a:rPr lang="en" sz="1800">
                <a:latin typeface="Avenir"/>
                <a:ea typeface="Avenir"/>
                <a:cs typeface="Avenir"/>
                <a:sym typeface="Avenir"/>
              </a:rPr>
              <a:t>It may be helpful to use examples from different religious and secular communities. </a:t>
            </a:r>
          </a:p>
          <a:p>
            <a:pPr marL="0" lvl="0" indent="-69850" rtl="0">
              <a:lnSpc>
                <a:spcPct val="115000"/>
              </a:lnSpc>
              <a:spcBef>
                <a:spcPts val="0"/>
              </a:spcBef>
              <a:spcAft>
                <a:spcPts val="1600"/>
              </a:spcAft>
              <a:buClr>
                <a:schemeClr val="dk1"/>
              </a:buClr>
              <a:buSzPts val="1100"/>
              <a:buFont typeface="Arial"/>
              <a:buNone/>
            </a:pPr>
            <a:r>
              <a:rPr lang="en" sz="1800">
                <a:latin typeface="Avenir"/>
                <a:ea typeface="Avenir"/>
                <a:cs typeface="Avenir"/>
                <a:sym typeface="Avenir"/>
              </a:rPr>
              <a:t>Whenever possible, hire people with disabilities to create content for your community. Be sure to offer the information in various alternative formats. </a:t>
            </a:r>
          </a:p>
          <a:p>
            <a:pPr marL="0" lvl="0" indent="-69850" rtl="0">
              <a:lnSpc>
                <a:spcPct val="115000"/>
              </a:lnSpc>
              <a:spcBef>
                <a:spcPts val="0"/>
              </a:spcBef>
              <a:spcAft>
                <a:spcPts val="1600"/>
              </a:spcAft>
              <a:buClr>
                <a:schemeClr val="dk1"/>
              </a:buClr>
              <a:buSzPts val="1100"/>
              <a:buFont typeface="Arial"/>
              <a:buNone/>
            </a:pPr>
            <a:endParaRPr sz="1800">
              <a:solidFill>
                <a:schemeClr val="dk2"/>
              </a:solidFill>
              <a:latin typeface="Avenir"/>
              <a:ea typeface="Avenir"/>
              <a:cs typeface="Avenir"/>
              <a:sym typeface="Avenir"/>
            </a:endParaRPr>
          </a:p>
          <a:p>
            <a:pPr marL="0" lvl="0" indent="0" rtl="0">
              <a:lnSpc>
                <a:spcPct val="115000"/>
              </a:lnSpc>
              <a:spcBef>
                <a:spcPts val="0"/>
              </a:spcBef>
              <a:spcAft>
                <a:spcPts val="1600"/>
              </a:spcAft>
              <a:buNone/>
            </a:pPr>
            <a:endParaRPr/>
          </a:p>
          <a:p>
            <a:pPr marL="0" lvl="0" indent="0" rtl="0">
              <a:lnSpc>
                <a:spcPct val="115000"/>
              </a:lnSpc>
              <a:spcBef>
                <a:spcPts val="0"/>
              </a:spcBef>
              <a:spcAft>
                <a:spcPts val="160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highlight>
                  <a:srgbClr val="FFFF00"/>
                </a:highlight>
              </a:rPr>
              <a:t>5 minutes </a:t>
            </a:r>
          </a:p>
          <a:p>
            <a:pPr marL="0" lvl="0" indent="0">
              <a:spcBef>
                <a:spcPts val="0"/>
              </a:spcBef>
              <a:buNone/>
            </a:pPr>
            <a:endParaRPr>
              <a:highlight>
                <a:srgbClr val="FFFF00"/>
              </a:highlight>
            </a:endParaRPr>
          </a:p>
          <a:p>
            <a:pPr marL="0" lvl="0" indent="0">
              <a:spcBef>
                <a:spcPts val="0"/>
              </a:spcBef>
              <a:buNone/>
            </a:pPr>
            <a:r>
              <a:rPr lang="en" sz="1800">
                <a:latin typeface="Avenir"/>
                <a:ea typeface="Avenir"/>
                <a:cs typeface="Avenir"/>
                <a:sym typeface="Avenir"/>
              </a:rPr>
              <a:t>Visit our website for more examples from different communities and resources!</a:t>
            </a:r>
          </a:p>
          <a:p>
            <a:pPr marL="0" lvl="0" indent="0">
              <a:spcBef>
                <a:spcPts val="0"/>
              </a:spcBef>
              <a:buNone/>
            </a:pPr>
            <a:endParaRPr>
              <a:highlight>
                <a:srgbClr val="FFFF00"/>
              </a:highlight>
            </a:endParaRPr>
          </a:p>
          <a:p>
            <a:pPr marL="0" lvl="0" indent="0">
              <a:spcBef>
                <a:spcPts val="0"/>
              </a:spcBef>
              <a:buNone/>
            </a:pPr>
            <a:r>
              <a:rPr lang="en">
                <a:highlight>
                  <a:srgbClr val="FFFF00"/>
                </a:highlight>
              </a:rPr>
              <a:t>Also share your creative ideas to welcome and include people with disabilities!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US"/>
              <a:t>https://</a:t>
            </a:r>
            <a:r>
              <a:rPr lang="en-US" err="1"/>
              <a:t>www.youtube.com</a:t>
            </a:r>
            <a:r>
              <a:rPr lang="en-US"/>
              <a:t>/</a:t>
            </a:r>
            <a:r>
              <a:rPr lang="en-US" err="1"/>
              <a:t>watch?v</a:t>
            </a:r>
            <a:r>
              <a:rPr lang="en-US"/>
              <a:t>=</a:t>
            </a:r>
            <a:r>
              <a:rPr lang="en-US" err="1"/>
              <a:t>CimPvtlfYos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sz="1400">
                <a:highlight>
                  <a:srgbClr val="FFFF00"/>
                </a:highlight>
              </a:rPr>
              <a:t>3 minutes</a:t>
            </a:r>
          </a:p>
          <a:p>
            <a:pPr marL="0" lvl="0" indent="0">
              <a:spcBef>
                <a:spcPts val="0"/>
              </a:spcBef>
              <a:buNone/>
            </a:pPr>
            <a:endParaRPr/>
          </a:p>
          <a:p>
            <a:pPr marL="0" lvl="0" indent="0" rtl="0">
              <a:lnSpc>
                <a:spcPct val="115000"/>
              </a:lnSpc>
              <a:spcBef>
                <a:spcPts val="0"/>
              </a:spcBef>
              <a:spcAft>
                <a:spcPts val="1600"/>
              </a:spcAft>
              <a:buNone/>
            </a:pPr>
            <a:r>
              <a:rPr lang="en" sz="1800">
                <a:latin typeface="Avenir"/>
                <a:ea typeface="Avenir"/>
                <a:cs typeface="Avenir"/>
                <a:sym typeface="Avenir"/>
              </a:rPr>
              <a:t>Who are we?</a:t>
            </a:r>
            <a:endParaRPr lang="en" sz="1800">
              <a:latin typeface="Avenir"/>
              <a:ea typeface="Avenir"/>
              <a:cs typeface="Avenir"/>
            </a:endParaRPr>
          </a:p>
          <a:p>
            <a:pPr marL="114300">
              <a:lnSpc>
                <a:spcPct val="150000"/>
              </a:lnSpc>
              <a:spcAft>
                <a:spcPts val="1600"/>
              </a:spcAft>
              <a:buNone/>
            </a:pPr>
            <a:r>
              <a:rPr lang="en">
                <a:sym typeface="Avenir"/>
              </a:rPr>
              <a:t>Our Doors Are Open helps faith communities across Ontario, Canada, and the world, including churches, to welcome people with all abilities. We want to create communities that:</a:t>
            </a:r>
            <a:endParaRPr lang="en-US">
              <a:sym typeface="Avenir"/>
            </a:endParaRPr>
          </a:p>
          <a:p>
            <a:pPr marL="400050" indent="-285750">
              <a:lnSpc>
                <a:spcPct val="150000"/>
              </a:lnSpc>
              <a:spcAft>
                <a:spcPts val="1600"/>
              </a:spcAft>
              <a:buFont typeface="Arial"/>
              <a:buChar char="●"/>
            </a:pPr>
            <a:r>
              <a:rPr lang="en">
                <a:sym typeface="Avenir"/>
              </a:rPr>
              <a:t>Recognize barriers that prevent the full participation of people with disabilities;</a:t>
            </a:r>
            <a:endParaRPr lang="en-US">
              <a:cs typeface="Arial"/>
            </a:endParaRPr>
          </a:p>
          <a:p>
            <a:pPr marL="457200" indent="-342900">
              <a:lnSpc>
                <a:spcPct val="150000"/>
              </a:lnSpc>
              <a:spcAft>
                <a:spcPts val="1600"/>
              </a:spcAft>
              <a:buFont typeface="Avenir,Sans-Serif"/>
              <a:buChar char="●"/>
            </a:pPr>
            <a:r>
              <a:rPr lang="en">
                <a:sym typeface="Avenir"/>
              </a:rPr>
              <a:t>Brainstorm simple and creative solutions to remove these barriers; and</a:t>
            </a:r>
            <a:endParaRPr lang="en">
              <a:cs typeface="Arial"/>
            </a:endParaRPr>
          </a:p>
          <a:p>
            <a:pPr marL="457200" indent="-342900">
              <a:lnSpc>
                <a:spcPct val="150000"/>
              </a:lnSpc>
              <a:spcAft>
                <a:spcPts val="1600"/>
              </a:spcAft>
              <a:buFont typeface="Avenir,Sans-Serif"/>
              <a:buChar char="●"/>
            </a:pPr>
            <a:r>
              <a:rPr lang="en">
                <a:sym typeface="Avenir"/>
              </a:rPr>
              <a:t>Welcome and fully include people with disabilities in every community. </a:t>
            </a:r>
            <a:endParaRPr lang="en">
              <a:cs typeface="Arial"/>
            </a:endParaRPr>
          </a:p>
          <a:p>
            <a:pPr indent="-69850">
              <a:lnSpc>
                <a:spcPct val="114999"/>
              </a:lnSpc>
              <a:spcAft>
                <a:spcPts val="1600"/>
              </a:spcAft>
              <a:buNone/>
            </a:pPr>
            <a:endParaRPr lang="en">
              <a:latin typeface="Arial"/>
              <a:ea typeface="Avenir"/>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sz="1400">
                <a:highlight>
                  <a:srgbClr val="FFFF00"/>
                </a:highlight>
              </a:rPr>
              <a:t>1 minute</a:t>
            </a:r>
          </a:p>
          <a:p>
            <a:pPr marL="0" lvl="0" indent="0">
              <a:spcBef>
                <a:spcPts val="0"/>
              </a:spcBef>
              <a:buNone/>
            </a:pPr>
            <a:endParaRPr>
              <a:highlight>
                <a:srgbClr val="FFFF00"/>
              </a:highlight>
            </a:endParaRPr>
          </a:p>
          <a:p>
            <a:pPr marL="0" lvl="0" indent="0" rtl="0">
              <a:lnSpc>
                <a:spcPct val="115000"/>
              </a:lnSpc>
              <a:spcBef>
                <a:spcPts val="0"/>
              </a:spcBef>
              <a:spcAft>
                <a:spcPts val="1600"/>
              </a:spcAft>
              <a:buNone/>
            </a:pPr>
            <a:r>
              <a:rPr lang="en" sz="1800">
                <a:latin typeface="Avenir"/>
                <a:ea typeface="Avenir"/>
                <a:cs typeface="Avenir"/>
                <a:sym typeface="Avenir"/>
              </a:rPr>
              <a:t>Today’s Goals</a:t>
            </a:r>
            <a:endParaRPr lang="en" sz="1800">
              <a:latin typeface="Avenir"/>
              <a:ea typeface="Avenir"/>
              <a:cs typeface="Avenir"/>
            </a:endParaRPr>
          </a:p>
          <a:p>
            <a:pPr marL="0" lvl="0" indent="-69850" rtl="0">
              <a:lnSpc>
                <a:spcPct val="115000"/>
              </a:lnSpc>
              <a:spcBef>
                <a:spcPts val="0"/>
              </a:spcBef>
              <a:spcAft>
                <a:spcPts val="1600"/>
              </a:spcAft>
              <a:buClr>
                <a:schemeClr val="dk1"/>
              </a:buClr>
              <a:buSzPts val="1100"/>
              <a:buFont typeface="Arial"/>
              <a:buNone/>
            </a:pPr>
            <a:r>
              <a:rPr lang="en" sz="1800">
                <a:latin typeface="Avenir"/>
                <a:ea typeface="Avenir"/>
                <a:cs typeface="Avenir"/>
                <a:sym typeface="Avenir"/>
              </a:rPr>
              <a:t>At the end of this session, you will:</a:t>
            </a:r>
            <a:endParaRPr lang="en" sz="1800">
              <a:latin typeface="Avenir"/>
              <a:ea typeface="Avenir"/>
              <a:cs typeface="Avenir"/>
            </a:endParaRPr>
          </a:p>
          <a:p>
            <a:pPr marL="457200" indent="-342900">
              <a:lnSpc>
                <a:spcPct val="115000"/>
              </a:lnSpc>
              <a:spcAft>
                <a:spcPts val="1600"/>
              </a:spcAft>
              <a:buClr>
                <a:srgbClr val="000000"/>
              </a:buClr>
              <a:buSzPts val="1800"/>
              <a:buFont typeface="Avenir,Sans-Serif"/>
              <a:buChar char="●"/>
            </a:pPr>
            <a:r>
              <a:rPr lang="en">
                <a:sym typeface="Avenir"/>
              </a:rPr>
              <a:t>Be able to describe one or more welcoming quality/</a:t>
            </a:r>
            <a:r>
              <a:rPr lang="en" err="1">
                <a:sym typeface="Avenir"/>
              </a:rPr>
              <a:t>ies</a:t>
            </a:r>
            <a:r>
              <a:rPr lang="en">
                <a:sym typeface="Avenir"/>
              </a:rPr>
              <a:t> of your community </a:t>
            </a:r>
            <a:endParaRPr lang="en-US"/>
          </a:p>
          <a:p>
            <a:pPr marL="457200" indent="-342900">
              <a:lnSpc>
                <a:spcPct val="114999"/>
              </a:lnSpc>
              <a:spcAft>
                <a:spcPts val="1600"/>
              </a:spcAft>
              <a:buSzPts val="1800"/>
              <a:buFont typeface="Avenir,Sans-Serif"/>
              <a:buChar char="●"/>
            </a:pPr>
            <a:r>
              <a:rPr lang="en">
                <a:sym typeface="Avenir"/>
              </a:rPr>
              <a:t>Name one or more ways that people with disabilities can actively participate in your community</a:t>
            </a:r>
            <a:endParaRPr lang="en"/>
          </a:p>
          <a:p>
            <a:pPr marL="457200" indent="-342900">
              <a:lnSpc>
                <a:spcPct val="114999"/>
              </a:lnSpc>
              <a:spcAft>
                <a:spcPts val="1600"/>
              </a:spcAft>
              <a:buSzPts val="1800"/>
              <a:buFont typeface="Avenir,Sans-Serif"/>
              <a:buChar char="●"/>
            </a:pPr>
            <a:r>
              <a:rPr lang="en">
                <a:sym typeface="Avenir"/>
              </a:rPr>
              <a:t>Walk away with at least one immediate actionable goal re: inclusion</a:t>
            </a:r>
            <a:endParaRPr lang="e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en" sz="1400">
                <a:highlight>
                  <a:srgbClr val="FFFF00"/>
                </a:highlight>
              </a:rPr>
              <a:t> 1 minutes</a:t>
            </a:r>
          </a:p>
          <a:p>
            <a:pPr marL="0" lvl="0" indent="0">
              <a:spcBef>
                <a:spcPts val="0"/>
              </a:spcBef>
              <a:buNone/>
            </a:pPr>
            <a:endParaRPr>
              <a:highlight>
                <a:srgbClr val="FFFF00"/>
              </a:highlight>
            </a:endParaRPr>
          </a:p>
          <a:p>
            <a:pPr indent="-69850">
              <a:buClr>
                <a:schemeClr val="dk1"/>
              </a:buClr>
              <a:buSzPts val="1100"/>
              <a:buNone/>
            </a:pPr>
            <a:r>
              <a:rPr lang="en" sz="1800">
                <a:latin typeface="Avenir"/>
                <a:ea typeface="Avenir"/>
                <a:cs typeface="Avenir"/>
                <a:sym typeface="Avenir"/>
              </a:rPr>
              <a:t>Today’s </a:t>
            </a:r>
            <a:r>
              <a:rPr lang="en" sz="1800" u="sng">
                <a:latin typeface="Avenir"/>
                <a:ea typeface="Avenir"/>
                <a:cs typeface="Avenir"/>
                <a:sym typeface="Avenir"/>
              </a:rPr>
              <a:t>Agenda</a:t>
            </a:r>
            <a:r>
              <a:rPr lang="en" sz="1800">
                <a:latin typeface="Avenir"/>
                <a:ea typeface="Avenir"/>
                <a:cs typeface="Avenir"/>
                <a:sym typeface="Avenir"/>
              </a:rPr>
              <a:t> has four connected parts.</a:t>
            </a:r>
            <a:endParaRPr lang="en" sz="1800" u="sng">
              <a:latin typeface="Avenir"/>
              <a:ea typeface="Avenir"/>
              <a:cs typeface="Avenir"/>
            </a:endParaRPr>
          </a:p>
          <a:p>
            <a:pPr marL="0" lvl="0" indent="-69850">
              <a:spcBef>
                <a:spcPts val="0"/>
              </a:spcBef>
              <a:buSzPts val="1100"/>
              <a:buNone/>
            </a:pPr>
            <a:endParaRPr lang="en" sz="1800">
              <a:latin typeface="Avenir"/>
            </a:endParaRPr>
          </a:p>
          <a:p>
            <a:pPr indent="-69850">
              <a:buSzPts val="1100"/>
              <a:buNone/>
            </a:pPr>
            <a:r>
              <a:rPr lang="en" sz="1800">
                <a:latin typeface="Avenir"/>
                <a:ea typeface="Avenir"/>
                <a:cs typeface="Arial"/>
              </a:rPr>
              <a:t>We want to define and discuss:</a:t>
            </a:r>
          </a:p>
          <a:p>
            <a:pPr>
              <a:buNone/>
            </a:pPr>
            <a:endParaRPr lang="en">
              <a:highlight>
                <a:srgbClr val="FFFF00"/>
              </a:highlight>
              <a:latin typeface="Arial"/>
              <a:ea typeface="Avenir"/>
              <a:cs typeface="Arial"/>
              <a:sym typeface="Avenir"/>
            </a:endParaRPr>
          </a:p>
          <a:p>
            <a:pPr marL="457200" indent="-342900">
              <a:lnSpc>
                <a:spcPct val="115000"/>
              </a:lnSpc>
              <a:spcAft>
                <a:spcPts val="1600"/>
              </a:spcAft>
              <a:buClr>
                <a:srgbClr val="000000"/>
              </a:buClr>
              <a:buSzPts val="1800"/>
              <a:buFont typeface="Avenir"/>
              <a:buChar char="●"/>
            </a:pPr>
            <a:r>
              <a:rPr lang="en" sz="1800">
                <a:latin typeface="Avenir"/>
                <a:ea typeface="Avenir"/>
                <a:cs typeface="Avenir"/>
                <a:sym typeface="Avenir"/>
              </a:rPr>
              <a:t>Welcoming and Inclusion </a:t>
            </a:r>
            <a:endParaRPr lang="en" sz="1800">
              <a:latin typeface="Avenir"/>
              <a:ea typeface="Avenir"/>
              <a:cs typeface="Avenir"/>
            </a:endParaRPr>
          </a:p>
          <a:p>
            <a:pPr marL="457200" indent="-342900">
              <a:lnSpc>
                <a:spcPct val="115000"/>
              </a:lnSpc>
              <a:spcAft>
                <a:spcPts val="1600"/>
              </a:spcAft>
              <a:buClr>
                <a:srgbClr val="000000"/>
              </a:buClr>
              <a:buSzPts val="1800"/>
              <a:buFont typeface="Avenir"/>
              <a:buChar char="●"/>
            </a:pPr>
            <a:r>
              <a:rPr lang="en" sz="1800">
                <a:latin typeface="Avenir"/>
                <a:ea typeface="Avenir"/>
                <a:cs typeface="Avenir"/>
                <a:sym typeface="Avenir"/>
              </a:rPr>
              <a:t>Brief Accessibility Checklist </a:t>
            </a:r>
            <a:endParaRPr lang="en" sz="1800">
              <a:latin typeface="Avenir"/>
              <a:ea typeface="Avenir"/>
              <a:cs typeface="Avenir"/>
            </a:endParaRPr>
          </a:p>
          <a:p>
            <a:pPr marL="457200" lvl="0" indent="-342900" rtl="0">
              <a:lnSpc>
                <a:spcPct val="115000"/>
              </a:lnSpc>
              <a:spcBef>
                <a:spcPts val="0"/>
              </a:spcBef>
              <a:spcAft>
                <a:spcPts val="1600"/>
              </a:spcAft>
              <a:buClr>
                <a:srgbClr val="000000"/>
              </a:buClr>
              <a:buSzPts val="1800"/>
              <a:buFont typeface="Avenir"/>
              <a:buChar char="●"/>
            </a:pPr>
            <a:r>
              <a:rPr lang="en" sz="1800">
                <a:latin typeface="Avenir"/>
                <a:ea typeface="Avenir"/>
                <a:cs typeface="Avenir"/>
                <a:sym typeface="Avenir"/>
              </a:rPr>
              <a:t>Promoting Active Participation </a:t>
            </a:r>
            <a:endParaRPr lang="en" sz="1800">
              <a:latin typeface="Avenir"/>
              <a:ea typeface="Avenir"/>
              <a:cs typeface="Avenir"/>
            </a:endParaRPr>
          </a:p>
          <a:p>
            <a:pPr marL="457200" indent="-342900">
              <a:lnSpc>
                <a:spcPct val="114999"/>
              </a:lnSpc>
              <a:spcAft>
                <a:spcPts val="1600"/>
              </a:spcAft>
              <a:buClr>
                <a:srgbClr val="000000"/>
              </a:buClr>
              <a:buSzPts val="1800"/>
              <a:buFont typeface="Avenir,Sans-Serif"/>
              <a:buChar char="●"/>
            </a:pPr>
            <a:r>
              <a:rPr lang="en"/>
              <a:t>Ways to Reach Out (to Members Old and New)</a:t>
            </a:r>
            <a:endParaRPr lang="en">
              <a:cs typeface="Arial"/>
            </a:endParaRPr>
          </a:p>
          <a:p>
            <a:pPr marL="457200" lvl="0" indent="-342900">
              <a:lnSpc>
                <a:spcPct val="114999"/>
              </a:lnSpc>
              <a:spcBef>
                <a:spcPts val="0"/>
              </a:spcBef>
              <a:spcAft>
                <a:spcPts val="1600"/>
              </a:spcAft>
              <a:buClr>
                <a:srgbClr val="000000"/>
              </a:buClr>
              <a:buSzPts val="1800"/>
              <a:buFont typeface="Avenir"/>
              <a:buChar char="●"/>
            </a:pPr>
            <a:endParaRPr lang="en" sz="1800">
              <a:latin typeface="Avenir"/>
            </a:endParaRPr>
          </a:p>
          <a:p>
            <a:pPr>
              <a:buNone/>
            </a:pPr>
            <a:endParaRPr lang="en-US">
              <a:highlight>
                <a:srgbClr val="FFFF00"/>
              </a:highlight>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en" sz="1400" dirty="0">
                <a:highlight>
                  <a:srgbClr val="FFFF00"/>
                </a:highlight>
              </a:rPr>
              <a:t>5 minutes. Choose one question to ask the group...</a:t>
            </a:r>
          </a:p>
          <a:p>
            <a:pPr marL="0" lvl="0" indent="0" rtl="0">
              <a:spcBef>
                <a:spcPts val="0"/>
              </a:spcBef>
              <a:buNone/>
            </a:pPr>
            <a:endParaRPr sz="1400">
              <a:latin typeface="Avenir"/>
              <a:ea typeface="Avenir"/>
              <a:cs typeface="Avenir"/>
              <a:sym typeface="Avenir"/>
            </a:endParaRPr>
          </a:p>
          <a:p>
            <a:pPr marL="457200" indent="-342900">
              <a:buSzPts val="1800"/>
              <a:buFont typeface="Avenir"/>
              <a:buAutoNum type="arabicPeriod"/>
            </a:pPr>
            <a:r>
              <a:rPr lang="en" sz="1800" dirty="0">
                <a:latin typeface="Avenir"/>
                <a:ea typeface="Avenir"/>
                <a:cs typeface="Avenir"/>
                <a:sym typeface="Avenir"/>
              </a:rPr>
              <a:t>Ask questions till most of the group joins in (</a:t>
            </a:r>
            <a:r>
              <a:rPr lang="en" sz="1800" b="1" dirty="0">
                <a:latin typeface="Avenir"/>
                <a:ea typeface="Avenir"/>
                <a:cs typeface="Avenir"/>
                <a:sym typeface="Avenir"/>
              </a:rPr>
              <a:t>raise hand</a:t>
            </a:r>
            <a:r>
              <a:rPr lang="en" sz="1800" dirty="0">
                <a:latin typeface="Avenir"/>
                <a:ea typeface="Avenir"/>
                <a:cs typeface="Avenir"/>
                <a:sym typeface="Avenir"/>
              </a:rPr>
              <a:t> reaction or </a:t>
            </a:r>
            <a:r>
              <a:rPr lang="en" sz="1800" b="1" dirty="0">
                <a:latin typeface="Avenir"/>
                <a:ea typeface="Avenir"/>
                <a:cs typeface="Avenir"/>
                <a:sym typeface="Avenir"/>
              </a:rPr>
              <a:t>on camera) </a:t>
            </a:r>
            <a:endParaRPr lang="en" sz="1800" b="1" dirty="0">
              <a:latin typeface="Avenir"/>
              <a:ea typeface="Avenir"/>
              <a:cs typeface="Avenir"/>
            </a:endParaRPr>
          </a:p>
          <a:p>
            <a:pPr marL="457200" lvl="0" indent="-342900" rtl="0">
              <a:spcBef>
                <a:spcPts val="0"/>
              </a:spcBef>
              <a:spcAft>
                <a:spcPts val="0"/>
              </a:spcAft>
              <a:buSzPts val="1800"/>
              <a:buFont typeface="Avenir"/>
              <a:buAutoNum type="arabicPeriod"/>
            </a:pPr>
            <a:r>
              <a:rPr lang="en" sz="1800" dirty="0">
                <a:latin typeface="Avenir"/>
                <a:ea typeface="Avenir"/>
                <a:cs typeface="Avenir"/>
                <a:sym typeface="Avenir"/>
              </a:rPr>
              <a:t>“how many of you have a disability?” </a:t>
            </a:r>
            <a:endParaRPr lang="en" sz="1800" dirty="0">
              <a:latin typeface="Avenir"/>
              <a:ea typeface="Avenir"/>
              <a:cs typeface="Avenir"/>
            </a:endParaRPr>
          </a:p>
          <a:p>
            <a:pPr marL="914400" lvl="1" indent="-342900" rtl="0">
              <a:spcBef>
                <a:spcPts val="0"/>
              </a:spcBef>
              <a:spcAft>
                <a:spcPts val="0"/>
              </a:spcAft>
              <a:buSzPts val="1800"/>
              <a:buFont typeface="Avenir"/>
              <a:buAutoNum type="alphaLcPeriod"/>
            </a:pPr>
            <a:r>
              <a:rPr lang="en" sz="1800" dirty="0">
                <a:latin typeface="Avenir"/>
                <a:ea typeface="Avenir"/>
                <a:cs typeface="Avenir"/>
                <a:sym typeface="Avenir"/>
              </a:rPr>
              <a:t>“</a:t>
            </a:r>
            <a:r>
              <a:rPr lang="en" sz="1800" dirty="0">
                <a:solidFill>
                  <a:schemeClr val="dk1"/>
                </a:solidFill>
                <a:latin typeface="Avenir"/>
                <a:ea typeface="Avenir"/>
                <a:cs typeface="Avenir"/>
                <a:sym typeface="Avenir"/>
              </a:rPr>
              <a:t>how many of you have a family member with disability?”</a:t>
            </a:r>
            <a:endParaRPr lang="en" sz="1800" dirty="0">
              <a:solidFill>
                <a:schemeClr val="dk1"/>
              </a:solidFill>
              <a:latin typeface="Avenir"/>
              <a:ea typeface="Avenir"/>
              <a:cs typeface="Avenir"/>
            </a:endParaRPr>
          </a:p>
          <a:p>
            <a:pPr marL="914400" lvl="1" indent="-342900" rtl="0">
              <a:spcBef>
                <a:spcPts val="0"/>
              </a:spcBef>
              <a:buClr>
                <a:schemeClr val="dk1"/>
              </a:buClr>
              <a:buSzPts val="1800"/>
              <a:buFont typeface="Avenir"/>
              <a:buAutoNum type="alphaLcPeriod"/>
            </a:pPr>
            <a:r>
              <a:rPr lang="en" sz="1800" dirty="0">
                <a:solidFill>
                  <a:schemeClr val="dk1"/>
                </a:solidFill>
                <a:latin typeface="Avenir"/>
                <a:ea typeface="Avenir"/>
                <a:cs typeface="Avenir"/>
                <a:sym typeface="Avenir"/>
              </a:rPr>
              <a:t>“how many of you have a friend with disability?”</a:t>
            </a:r>
            <a:endParaRPr lang="en" sz="1800" dirty="0">
              <a:solidFill>
                <a:schemeClr val="dk1"/>
              </a:solidFill>
              <a:latin typeface="Avenir"/>
              <a:ea typeface="Avenir"/>
              <a:cs typeface="Avenir"/>
            </a:endParaRPr>
          </a:p>
          <a:p>
            <a:pPr marL="914400" lvl="1" indent="-342900" rtl="0">
              <a:spcBef>
                <a:spcPts val="0"/>
              </a:spcBef>
              <a:buClr>
                <a:schemeClr val="dk1"/>
              </a:buClr>
              <a:buSzPts val="1800"/>
              <a:buFont typeface="Avenir"/>
              <a:buAutoNum type="alphaLcPeriod"/>
            </a:pPr>
            <a:r>
              <a:rPr lang="en" sz="1800" dirty="0">
                <a:solidFill>
                  <a:schemeClr val="dk1"/>
                </a:solidFill>
                <a:latin typeface="Avenir"/>
                <a:ea typeface="Avenir"/>
                <a:cs typeface="Avenir"/>
                <a:sym typeface="Avenir"/>
              </a:rPr>
              <a:t>“How many of you have a co-worker or </a:t>
            </a:r>
            <a:r>
              <a:rPr lang="en" sz="1800" dirty="0" err="1">
                <a:solidFill>
                  <a:schemeClr val="dk1"/>
                </a:solidFill>
                <a:latin typeface="Avenir"/>
                <a:ea typeface="Avenir"/>
                <a:cs typeface="Avenir"/>
                <a:sym typeface="Avenir"/>
              </a:rPr>
              <a:t>neighbour</a:t>
            </a:r>
            <a:r>
              <a:rPr lang="en" sz="1800" dirty="0">
                <a:solidFill>
                  <a:schemeClr val="dk1"/>
                </a:solidFill>
                <a:latin typeface="Avenir"/>
                <a:ea typeface="Avenir"/>
                <a:cs typeface="Avenir"/>
                <a:sym typeface="Avenir"/>
              </a:rPr>
              <a:t> with disability?”</a:t>
            </a:r>
            <a:endParaRPr lang="en" sz="1800" dirty="0">
              <a:solidFill>
                <a:schemeClr val="dk1"/>
              </a:solidFill>
              <a:latin typeface="Avenir"/>
              <a:ea typeface="Avenir"/>
              <a:cs typeface="Avenir"/>
            </a:endParaRPr>
          </a:p>
          <a:p>
            <a:pPr marL="914400" lvl="1" indent="-342900" rtl="0">
              <a:spcBef>
                <a:spcPts val="0"/>
              </a:spcBef>
              <a:buClr>
                <a:schemeClr val="dk1"/>
              </a:buClr>
              <a:buSzPts val="1800"/>
              <a:buFont typeface="Avenir"/>
              <a:buAutoNum type="alphaLcPeriod"/>
            </a:pPr>
            <a:r>
              <a:rPr lang="en" sz="1800" dirty="0">
                <a:solidFill>
                  <a:schemeClr val="dk1"/>
                </a:solidFill>
                <a:latin typeface="Avenir"/>
                <a:ea typeface="Avenir"/>
                <a:cs typeface="Avenir"/>
                <a:sym typeface="Avenir"/>
              </a:rPr>
              <a:t>“How many of you know someone who has a close family/friend with a disability?”</a:t>
            </a:r>
            <a:endParaRPr lang="en" sz="1800" dirty="0">
              <a:solidFill>
                <a:schemeClr val="dk1"/>
              </a:solidFill>
              <a:latin typeface="Avenir"/>
              <a:ea typeface="Avenir"/>
              <a:cs typeface="Avenir"/>
            </a:endParaRPr>
          </a:p>
          <a:p>
            <a:pPr marL="457200">
              <a:buNone/>
            </a:pPr>
            <a:r>
              <a:rPr lang="en" sz="1800" dirty="0">
                <a:solidFill>
                  <a:schemeClr val="dk1"/>
                </a:solidFill>
                <a:latin typeface="Avenir"/>
                <a:ea typeface="Avenir"/>
                <a:cs typeface="Avenir"/>
                <a:sym typeface="Avenir"/>
              </a:rPr>
              <a:t>* in-person only: you can get audience to clap, stand up, raise hand, etc.</a:t>
            </a:r>
            <a:endParaRPr lang="en" sz="1800" dirty="0">
              <a:solidFill>
                <a:schemeClr val="dk1"/>
              </a:solidFill>
              <a:latin typeface="Avenir"/>
              <a:ea typeface="Avenir"/>
              <a:cs typeface="Avenir"/>
            </a:endParaRPr>
          </a:p>
          <a:p>
            <a:pPr marL="457200">
              <a:buNone/>
            </a:pPr>
            <a:r>
              <a:rPr lang="en" sz="1800" dirty="0">
                <a:solidFill>
                  <a:schemeClr val="dk1"/>
                </a:solidFill>
                <a:latin typeface="Avenir"/>
                <a:sym typeface="Avenir"/>
              </a:rPr>
              <a:t>**</a:t>
            </a:r>
            <a:r>
              <a:rPr lang="en" sz="1800" b="1" dirty="0">
                <a:solidFill>
                  <a:schemeClr val="dk1"/>
                </a:solidFill>
                <a:latin typeface="Avenir"/>
                <a:sym typeface="Avenir"/>
              </a:rPr>
              <a:t>Zoom: ask people to 'raise hand" in camera or using Zoom reaction </a:t>
            </a:r>
            <a:endParaRPr lang="en" sz="1800" b="1" dirty="0">
              <a:latin typeface="Avenir"/>
            </a:endParaRPr>
          </a:p>
          <a:p>
            <a:pPr marL="457200" lvl="0" indent="0" rtl="0">
              <a:spcBef>
                <a:spcPts val="0"/>
              </a:spcBef>
              <a:buNone/>
            </a:pPr>
            <a:endParaRPr sz="1800">
              <a:solidFill>
                <a:schemeClr val="dk1"/>
              </a:solidFill>
              <a:latin typeface="Avenir"/>
              <a:ea typeface="Avenir"/>
              <a:cs typeface="Avenir"/>
              <a:sym typeface="Avenir"/>
            </a:endParaRPr>
          </a:p>
          <a:p>
            <a:pPr marL="457200" indent="-342900">
              <a:buSzPts val="1800"/>
              <a:buFont typeface="Avenir"/>
              <a:buAutoNum type="arabicPeriod"/>
            </a:pPr>
            <a:r>
              <a:rPr lang="en" sz="1800" dirty="0">
                <a:latin typeface="Avenir"/>
                <a:ea typeface="Avenir"/>
                <a:cs typeface="Avenir"/>
                <a:sym typeface="Avenir"/>
              </a:rPr>
              <a:t>Video </a:t>
            </a:r>
            <a:endParaRPr lang="en" sz="1800" dirty="0">
              <a:latin typeface="Avenir"/>
              <a:ea typeface="Avenir"/>
              <a:cs typeface="Avenir"/>
            </a:endParaRPr>
          </a:p>
          <a:p>
            <a:pPr marL="914400" lvl="1" indent="-342900" rtl="0">
              <a:spcBef>
                <a:spcPts val="0"/>
              </a:spcBef>
              <a:spcAft>
                <a:spcPts val="0"/>
              </a:spcAft>
              <a:buSzPts val="1800"/>
              <a:buFont typeface="Avenir"/>
              <a:buAutoNum type="alphaLcPeriod"/>
            </a:pPr>
            <a:r>
              <a:rPr lang="en" sz="1800" dirty="0">
                <a:latin typeface="Avenir"/>
                <a:ea typeface="Avenir"/>
                <a:cs typeface="Avenir"/>
                <a:sym typeface="Avenir"/>
              </a:rPr>
              <a:t>Find a video highlighting the values of inclusion/accessibility. After watching the video, ask audience for comments. Make sure that the video is captioned.</a:t>
            </a:r>
            <a:endParaRPr lang="en" sz="1800" dirty="0">
              <a:latin typeface="Avenir"/>
              <a:ea typeface="Avenir"/>
              <a:cs typeface="Avenir"/>
            </a:endParaRPr>
          </a:p>
          <a:p>
            <a:pPr marL="1371600" lvl="2" indent="-342900" rtl="0">
              <a:spcBef>
                <a:spcPts val="0"/>
              </a:spcBef>
              <a:spcAft>
                <a:spcPts val="0"/>
              </a:spcAft>
              <a:buSzPts val="1800"/>
              <a:buFont typeface="Avenir"/>
              <a:buAutoNum type="romanLcPeriod"/>
            </a:pPr>
            <a:r>
              <a:rPr lang="en" sz="1800" dirty="0">
                <a:latin typeface="Avenir"/>
                <a:ea typeface="Avenir"/>
                <a:cs typeface="Avenir"/>
                <a:sym typeface="Avenir"/>
              </a:rPr>
              <a:t>Option 1: </a:t>
            </a:r>
            <a:r>
              <a:rPr lang="en" sz="1800" u="sng" dirty="0">
                <a:solidFill>
                  <a:schemeClr val="hlink"/>
                </a:solidFill>
                <a:latin typeface="Avenir"/>
                <a:ea typeface="Avenir"/>
                <a:cs typeface="Avenir"/>
                <a:sym typeface="Avenir"/>
                <a:hlinkClick r:id="rId3"/>
              </a:rPr>
              <a:t>https://www.youtube.com/watch?v=6SnXBKEfr2s</a:t>
            </a:r>
            <a:endParaRPr lang="en" sz="1800" u="sng" dirty="0">
              <a:solidFill>
                <a:schemeClr val="hlink"/>
              </a:solidFill>
              <a:latin typeface="Avenir"/>
              <a:ea typeface="Avenir"/>
              <a:cs typeface="Avenir"/>
              <a:hlinkClick r:id="rId3"/>
            </a:endParaRPr>
          </a:p>
          <a:p>
            <a:pPr marL="1371600" lvl="2" indent="-342900" rtl="0">
              <a:spcBef>
                <a:spcPts val="0"/>
              </a:spcBef>
              <a:spcAft>
                <a:spcPts val="0"/>
              </a:spcAft>
              <a:buSzPts val="1800"/>
              <a:buFont typeface="Avenir"/>
              <a:buAutoNum type="romanLcPeriod"/>
            </a:pPr>
            <a:r>
              <a:rPr lang="en" sz="1800" dirty="0">
                <a:latin typeface="Avenir"/>
                <a:ea typeface="Avenir"/>
                <a:cs typeface="Avenir"/>
                <a:sym typeface="Avenir"/>
              </a:rPr>
              <a:t>Option 2: </a:t>
            </a:r>
            <a:r>
              <a:rPr lang="en" sz="1800" u="sng" dirty="0">
                <a:solidFill>
                  <a:schemeClr val="hlink"/>
                </a:solidFill>
                <a:latin typeface="Avenir"/>
                <a:ea typeface="Avenir"/>
                <a:cs typeface="Avenir"/>
                <a:sym typeface="Avenir"/>
                <a:hlinkClick r:id="rId4"/>
              </a:rPr>
              <a:t>https://www.youtube.com/watch?v=rjluLV1F-UI</a:t>
            </a:r>
            <a:endParaRPr lang="en" sz="1800" u="sng" dirty="0">
              <a:solidFill>
                <a:schemeClr val="hlink"/>
              </a:solidFill>
              <a:latin typeface="Avenir"/>
              <a:ea typeface="Avenir"/>
              <a:cs typeface="Avenir"/>
              <a:hlinkClick r:id="rId4"/>
            </a:endParaRPr>
          </a:p>
          <a:p>
            <a:pPr marL="457200" lvl="0" indent="-342900" rtl="0">
              <a:spcBef>
                <a:spcPts val="0"/>
              </a:spcBef>
              <a:spcAft>
                <a:spcPts val="0"/>
              </a:spcAft>
              <a:buSzPts val="1800"/>
              <a:buFont typeface="Avenir"/>
              <a:buAutoNum type="arabicPeriod"/>
            </a:pPr>
            <a:r>
              <a:rPr lang="en" sz="1800" dirty="0">
                <a:latin typeface="Avenir"/>
                <a:ea typeface="Avenir"/>
                <a:cs typeface="Avenir"/>
                <a:sym typeface="Avenir"/>
              </a:rPr>
              <a:t>Singing</a:t>
            </a:r>
            <a:endParaRPr lang="en" sz="1800" dirty="0">
              <a:latin typeface="Avenir"/>
              <a:ea typeface="Avenir"/>
              <a:cs typeface="Avenir"/>
            </a:endParaRPr>
          </a:p>
          <a:p>
            <a:pPr marL="914400" lvl="1" indent="-342900" rtl="0">
              <a:spcBef>
                <a:spcPts val="0"/>
              </a:spcBef>
              <a:spcAft>
                <a:spcPts val="0"/>
              </a:spcAft>
              <a:buSzPts val="1800"/>
              <a:buFont typeface="Avenir"/>
              <a:buAutoNum type="alphaLcPeriod"/>
            </a:pPr>
            <a:r>
              <a:rPr lang="en" sz="1800" dirty="0">
                <a:latin typeface="Avenir"/>
                <a:ea typeface="Avenir"/>
                <a:cs typeface="Avenir"/>
                <a:sym typeface="Avenir"/>
              </a:rPr>
              <a:t>Choose a song that fits the presentation. Use multiple instruments if possible.</a:t>
            </a:r>
            <a:endParaRPr lang="en" sz="1800" dirty="0">
              <a:latin typeface="Avenir"/>
              <a:ea typeface="Avenir"/>
              <a:cs typeface="Avenir"/>
            </a:endParaRPr>
          </a:p>
          <a:p>
            <a:pPr marL="914400" lvl="1" indent="-342900">
              <a:buSzPts val="1800"/>
              <a:buFont typeface="Avenir"/>
              <a:buAutoNum type="alphaLcPeriod"/>
            </a:pPr>
            <a:r>
              <a:rPr lang="en" sz="1800" dirty="0">
                <a:latin typeface="Avenir"/>
                <a:ea typeface="Avenir"/>
                <a:cs typeface="Avenir"/>
                <a:sym typeface="Avenir"/>
              </a:rPr>
              <a:t>Learn to sign a song </a:t>
            </a:r>
            <a:endParaRPr lang="en" sz="1800" dirty="0">
              <a:latin typeface="Avenir"/>
              <a:ea typeface="Avenir"/>
              <a:cs typeface="Avenir"/>
            </a:endParaRPr>
          </a:p>
          <a:p>
            <a:pPr marL="457200" indent="-342900">
              <a:buSzPts val="1800"/>
              <a:buFont typeface="Avenir"/>
              <a:buAutoNum type="arabicPeriod"/>
            </a:pPr>
            <a:r>
              <a:rPr lang="en" sz="1800" dirty="0">
                <a:latin typeface="Avenir"/>
                <a:ea typeface="Avenir"/>
                <a:cs typeface="Avenir"/>
                <a:sym typeface="Avenir"/>
              </a:rPr>
              <a:t>Meditation </a:t>
            </a:r>
            <a:endParaRPr lang="en" sz="1800" dirty="0">
              <a:latin typeface="Avenir"/>
              <a:ea typeface="Avenir"/>
              <a:cs typeface="Avenir"/>
            </a:endParaRPr>
          </a:p>
          <a:p>
            <a:pPr marL="457200" indent="-342900">
              <a:buSzPts val="1800"/>
              <a:buFont typeface="Avenir"/>
              <a:buAutoNum type="arabicPeriod"/>
            </a:pPr>
            <a:r>
              <a:rPr lang="en" sz="1800" b="1" dirty="0">
                <a:latin typeface="Avenir"/>
                <a:ea typeface="Avenir"/>
                <a:cs typeface="Avenir"/>
                <a:sym typeface="Avenir"/>
              </a:rPr>
              <a:t>In-person only: </a:t>
            </a:r>
            <a:r>
              <a:rPr lang="en" sz="1800" dirty="0">
                <a:latin typeface="Avenir"/>
                <a:ea typeface="Avenir"/>
                <a:cs typeface="Avenir"/>
                <a:sym typeface="Avenir"/>
              </a:rPr>
              <a:t>Yoga </a:t>
            </a:r>
            <a:endParaRPr lang="en" sz="1800" dirty="0">
              <a:latin typeface="Avenir"/>
              <a:ea typeface="Avenir"/>
              <a:cs typeface="Aveni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sz="1400">
                <a:highlight>
                  <a:srgbClr val="FFFF00"/>
                </a:highlight>
              </a:rPr>
              <a:t>5 minutes</a:t>
            </a:r>
          </a:p>
          <a:p>
            <a:pPr marL="0" lvl="0" indent="0">
              <a:spcBef>
                <a:spcPts val="0"/>
              </a:spcBef>
              <a:buNone/>
            </a:pPr>
            <a:endParaRPr sz="1400">
              <a:highlight>
                <a:srgbClr val="FFFF00"/>
              </a:highlight>
            </a:endParaRPr>
          </a:p>
          <a:p>
            <a:pPr>
              <a:buNone/>
            </a:pPr>
            <a:r>
              <a:rPr lang="en" sz="1400">
                <a:highlight>
                  <a:srgbClr val="FFFF00"/>
                </a:highlight>
              </a:rPr>
              <a:t>Begin definitions with these questions:</a:t>
            </a:r>
            <a:endParaRPr lang="en" sz="1400">
              <a:highlight>
                <a:srgbClr val="FFFF00"/>
              </a:highlight>
              <a:cs typeface="Arial"/>
            </a:endParaRPr>
          </a:p>
          <a:p>
            <a:pPr marL="0" lvl="0" indent="0">
              <a:spcBef>
                <a:spcPts val="0"/>
              </a:spcBef>
              <a:buNone/>
            </a:pPr>
            <a:endParaRPr sz="1400">
              <a:highlight>
                <a:srgbClr val="FFFF00"/>
              </a:highlight>
            </a:endParaRPr>
          </a:p>
          <a:p>
            <a:pPr indent="-69850">
              <a:lnSpc>
                <a:spcPct val="115000"/>
              </a:lnSpc>
              <a:spcAft>
                <a:spcPts val="1600"/>
              </a:spcAft>
              <a:buClr>
                <a:schemeClr val="dk1"/>
              </a:buClr>
              <a:buSzPts val="1100"/>
              <a:buNone/>
            </a:pPr>
            <a:r>
              <a:rPr lang="en" sz="1800">
                <a:solidFill>
                  <a:schemeClr val="dk1"/>
                </a:solidFill>
                <a:latin typeface="Avenir"/>
                <a:ea typeface="Avenir"/>
                <a:cs typeface="Avenir"/>
                <a:sym typeface="Avenir"/>
              </a:rPr>
              <a:t>Think of a time when you entered into a new space, indoor or outdoor, and you felt you were genuinely welcomed. </a:t>
            </a:r>
            <a:endParaRPr lang="en" sz="1800">
              <a:solidFill>
                <a:schemeClr val="dk1"/>
              </a:solidFill>
              <a:latin typeface="Avenir"/>
              <a:ea typeface="Avenir"/>
              <a:cs typeface="Avenir"/>
            </a:endParaRPr>
          </a:p>
          <a:p>
            <a:pPr indent="-69850">
              <a:lnSpc>
                <a:spcPct val="115000"/>
              </a:lnSpc>
              <a:spcAft>
                <a:spcPts val="1600"/>
              </a:spcAft>
              <a:buClr>
                <a:schemeClr val="dk1"/>
              </a:buClr>
              <a:buSzPts val="1100"/>
              <a:buNone/>
            </a:pPr>
            <a:r>
              <a:rPr lang="en" sz="1800">
                <a:solidFill>
                  <a:schemeClr val="dk1"/>
                </a:solidFill>
                <a:latin typeface="Avenir"/>
                <a:ea typeface="Avenir"/>
                <a:cs typeface="Avenir"/>
                <a:sym typeface="Avenir"/>
              </a:rPr>
              <a:t>What does the space look like? Where are you positioned within this space? What do the faces look like? What are they saying? What does the space smell like? Are people showing interest in you, and/or what you're doing?</a:t>
            </a:r>
            <a:endParaRPr lang="en" sz="1800">
              <a:solidFill>
                <a:schemeClr val="dk1"/>
              </a:solidFill>
              <a:latin typeface="Avenir"/>
              <a:ea typeface="Avenir"/>
              <a:cs typeface="Avenir"/>
            </a:endParaRPr>
          </a:p>
          <a:p>
            <a:pPr>
              <a:buNone/>
            </a:pPr>
            <a:r>
              <a:rPr lang="en" sz="1800" b="1">
                <a:latin typeface="Avenir"/>
                <a:ea typeface="Avenir"/>
                <a:cs typeface="Avenir"/>
                <a:sym typeface="Avenir"/>
              </a:rPr>
              <a:t>In-person Materials </a:t>
            </a:r>
            <a:r>
              <a:rPr lang="en" sz="1800">
                <a:latin typeface="Avenir"/>
                <a:ea typeface="Avenir"/>
                <a:cs typeface="Avenir"/>
                <a:sym typeface="Avenir"/>
              </a:rPr>
              <a:t>(replaced by </a:t>
            </a:r>
            <a:r>
              <a:rPr lang="en" sz="1800" b="1">
                <a:latin typeface="Avenir"/>
                <a:ea typeface="Avenir"/>
                <a:cs typeface="Avenir"/>
                <a:sym typeface="Avenir"/>
              </a:rPr>
              <a:t>chat box</a:t>
            </a:r>
            <a:r>
              <a:rPr lang="en" sz="1800">
                <a:latin typeface="Avenir"/>
                <a:ea typeface="Avenir"/>
                <a:cs typeface="Avenir"/>
                <a:sym typeface="Avenir"/>
              </a:rPr>
              <a:t> with Zoom): </a:t>
            </a:r>
            <a:endParaRPr lang="en" sz="1800">
              <a:latin typeface="Avenir"/>
              <a:ea typeface="Avenir"/>
              <a:cs typeface="Avenir"/>
            </a:endParaRPr>
          </a:p>
          <a:p>
            <a:pPr marL="457200" indent="-342900">
              <a:buSzPts val="1800"/>
              <a:buFont typeface="Avenir"/>
              <a:buChar char="●"/>
            </a:pPr>
            <a:r>
              <a:rPr lang="en" sz="1800">
                <a:latin typeface="Avenir"/>
                <a:ea typeface="Avenir"/>
                <a:cs typeface="Avenir"/>
                <a:sym typeface="Avenir"/>
              </a:rPr>
              <a:t>Post-it notes </a:t>
            </a:r>
            <a:endParaRPr lang="en" sz="1800">
              <a:latin typeface="Avenir"/>
              <a:ea typeface="Avenir"/>
              <a:cs typeface="Avenir"/>
            </a:endParaRPr>
          </a:p>
          <a:p>
            <a:pPr marL="457200" indent="-342900">
              <a:buSzPts val="1800"/>
              <a:buFont typeface="Avenir"/>
              <a:buChar char="●"/>
            </a:pPr>
            <a:r>
              <a:rPr lang="en" sz="1800">
                <a:latin typeface="Avenir"/>
                <a:ea typeface="Avenir"/>
                <a:cs typeface="Avenir"/>
                <a:sym typeface="Avenir"/>
              </a:rPr>
              <a:t>Markers </a:t>
            </a:r>
            <a:endParaRPr lang="en" sz="1800">
              <a:latin typeface="Avenir"/>
              <a:ea typeface="Avenir"/>
              <a:cs typeface="Avenir"/>
            </a:endParaRPr>
          </a:p>
          <a:p>
            <a:pPr marL="0" lvl="0" indent="0" rtl="0">
              <a:spcBef>
                <a:spcPts val="0"/>
              </a:spcBef>
              <a:buNone/>
            </a:pPr>
            <a:endParaRPr sz="1800">
              <a:latin typeface="Avenir"/>
              <a:ea typeface="Avenir"/>
              <a:cs typeface="Avenir"/>
              <a:sym typeface="Avenir"/>
            </a:endParaRPr>
          </a:p>
          <a:p>
            <a:pPr>
              <a:lnSpc>
                <a:spcPct val="115000"/>
              </a:lnSpc>
              <a:spcAft>
                <a:spcPts val="1600"/>
              </a:spcAft>
              <a:buNone/>
            </a:pPr>
            <a:r>
              <a:rPr lang="en" sz="1800" b="1">
                <a:latin typeface="Avenir"/>
                <a:ea typeface="Avenir"/>
                <a:cs typeface="Avenir"/>
                <a:sym typeface="Avenir"/>
              </a:rPr>
              <a:t>In-person: </a:t>
            </a:r>
            <a:r>
              <a:rPr lang="en" sz="1800">
                <a:latin typeface="Avenir"/>
                <a:ea typeface="Avenir"/>
                <a:cs typeface="Avenir"/>
                <a:sym typeface="Avenir"/>
              </a:rPr>
              <a:t>Write each of these welcoming qualities on post-it notes. Cluster the notes (possibly into three clusters: attitude, space and materials/tools)</a:t>
            </a:r>
            <a:endParaRPr lang="en" sz="1800">
              <a:latin typeface="Avenir"/>
              <a:ea typeface="Avenir"/>
              <a:cs typeface="Avenir"/>
            </a:endParaRPr>
          </a:p>
          <a:p>
            <a:pPr marL="0" lvl="0">
              <a:lnSpc>
                <a:spcPct val="114999"/>
              </a:lnSpc>
              <a:spcBef>
                <a:spcPts val="0"/>
              </a:spcBef>
              <a:spcAft>
                <a:spcPts val="1600"/>
              </a:spcAft>
              <a:buFontTx/>
              <a:buNone/>
            </a:pPr>
            <a:endParaRPr lang="en" sz="1800">
              <a:latin typeface="Avenir"/>
            </a:endParaRPr>
          </a:p>
          <a:p>
            <a:pPr>
              <a:lnSpc>
                <a:spcPct val="114999"/>
              </a:lnSpc>
              <a:spcAft>
                <a:spcPts val="1600"/>
              </a:spcAft>
              <a:buNone/>
            </a:pPr>
            <a:r>
              <a:rPr lang="en" sz="1800" b="1">
                <a:latin typeface="Avenir"/>
                <a:cs typeface="Arial"/>
              </a:rPr>
              <a:t>Zoom</a:t>
            </a:r>
            <a:r>
              <a:rPr lang="en" sz="1800">
                <a:latin typeface="Avenir"/>
                <a:cs typeface="Arial"/>
              </a:rPr>
              <a:t>: cluster all chat-conversations in three categories, as above: attitude, space, and materials/tools.</a:t>
            </a:r>
          </a:p>
          <a:p>
            <a:pPr>
              <a:lnSpc>
                <a:spcPct val="114999"/>
              </a:lnSpc>
              <a:spcAft>
                <a:spcPts val="1600"/>
              </a:spcAft>
              <a:buNone/>
            </a:pPr>
            <a:r>
              <a:rPr lang="en" sz="1800">
                <a:latin typeface="Avenir"/>
                <a:cs typeface="Arial"/>
              </a:rPr>
              <a:t>(someone besides the presenter may need to take notes)</a:t>
            </a:r>
          </a:p>
          <a:p>
            <a:pPr>
              <a:lnSpc>
                <a:spcPct val="114999"/>
              </a:lnSpc>
              <a:spcAft>
                <a:spcPts val="1600"/>
              </a:spcAft>
              <a:buNone/>
            </a:pPr>
            <a:endParaRPr lang="en" sz="1800">
              <a:latin typeface="Avenir"/>
              <a:cs typeface="Arial"/>
            </a:endParaRPr>
          </a:p>
          <a:p>
            <a:pPr>
              <a:lnSpc>
                <a:spcPct val="114999"/>
              </a:lnSpc>
              <a:spcAft>
                <a:spcPts val="1600"/>
              </a:spcAft>
              <a:buFontTx/>
              <a:buNone/>
            </a:pPr>
            <a:endParaRPr lang="en" sz="1800">
              <a:latin typeface="Avenir"/>
              <a:cs typeface="Arial"/>
            </a:endParaRPr>
          </a:p>
          <a:p>
            <a:pPr indent="-69850">
              <a:lnSpc>
                <a:spcPct val="115000"/>
              </a:lnSpc>
              <a:spcAft>
                <a:spcPts val="1600"/>
              </a:spcAft>
              <a:buClr>
                <a:schemeClr val="dk1"/>
              </a:buClr>
              <a:buSzPts val="1100"/>
              <a:buNone/>
            </a:pPr>
            <a:endParaRPr lang="en-US">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r>
              <a:rPr lang="en" sz="1400">
                <a:solidFill>
                  <a:schemeClr val="dk1"/>
                </a:solidFill>
                <a:highlight>
                  <a:srgbClr val="FFFF00"/>
                </a:highlight>
              </a:rPr>
              <a:t>5 minutes</a:t>
            </a:r>
          </a:p>
          <a:p>
            <a:pPr marL="0" lvl="0" indent="-69850" rtl="0">
              <a:spcBef>
                <a:spcPts val="0"/>
              </a:spcBef>
              <a:buClr>
                <a:schemeClr val="dk1"/>
              </a:buClr>
              <a:buSzPts val="1100"/>
              <a:buFont typeface="Arial"/>
              <a:buNone/>
            </a:pPr>
            <a:endParaRPr sz="1400">
              <a:solidFill>
                <a:schemeClr val="dk1"/>
              </a:solidFill>
              <a:highlight>
                <a:srgbClr val="FFFF00"/>
              </a:highlight>
            </a:endParaRPr>
          </a:p>
          <a:p>
            <a:pPr marL="457200" indent="-342900">
              <a:lnSpc>
                <a:spcPct val="115000"/>
              </a:lnSpc>
              <a:buSzPts val="1800"/>
              <a:buFont typeface="Avenir"/>
              <a:buChar char="●"/>
            </a:pPr>
            <a:r>
              <a:rPr lang="en" sz="1800">
                <a:latin typeface="Avenir"/>
                <a:ea typeface="Avenir"/>
                <a:cs typeface="Avenir"/>
                <a:sym typeface="Avenir"/>
              </a:rPr>
              <a:t>Inclusive thinking means keeping the diversity and uniqueness of each individual in mind. The needs of individuals with disabilities are more diverse than those of people of able body, so a mass-produced solution does not work well for all of us. </a:t>
            </a:r>
            <a:endParaRPr lang="en" sz="1800">
              <a:latin typeface="Avenir"/>
              <a:ea typeface="Avenir"/>
              <a:cs typeface="Avenir"/>
            </a:endParaRPr>
          </a:p>
          <a:p>
            <a:pPr marL="457200" indent="-342900">
              <a:lnSpc>
                <a:spcPct val="115000"/>
              </a:lnSpc>
              <a:buSzPts val="1800"/>
              <a:buFont typeface="Avenir"/>
              <a:buChar char="●"/>
            </a:pPr>
            <a:r>
              <a:rPr lang="en" sz="1800">
                <a:latin typeface="Avenir"/>
                <a:ea typeface="Avenir"/>
                <a:cs typeface="Avenir"/>
                <a:sym typeface="Avenir"/>
              </a:rPr>
              <a:t>Inclusive thinking means changing habits and </a:t>
            </a:r>
            <a:r>
              <a:rPr lang="en" sz="1800" err="1">
                <a:latin typeface="Avenir"/>
                <a:ea typeface="Avenir"/>
                <a:cs typeface="Avenir"/>
                <a:sym typeface="Avenir"/>
              </a:rPr>
              <a:t>behaviours</a:t>
            </a:r>
            <a:r>
              <a:rPr lang="en" sz="1800">
                <a:latin typeface="Avenir"/>
                <a:ea typeface="Avenir"/>
                <a:cs typeface="Avenir"/>
                <a:sym typeface="Avenir"/>
              </a:rPr>
              <a:t>, too, in order to embody access. Your community may need to consciously bring inclusive thinking into all its activities, before these inclusive habits are developed. Forming more hospitable thought patterns can be easier than you expect.</a:t>
            </a:r>
            <a:endParaRPr lang="en" sz="1800">
              <a:latin typeface="Avenir"/>
              <a:ea typeface="Avenir"/>
              <a:cs typeface="Avenir"/>
            </a:endParaRPr>
          </a:p>
          <a:p>
            <a:pPr marL="457200" indent="-342900">
              <a:lnSpc>
                <a:spcPct val="114999"/>
              </a:lnSpc>
              <a:buSzPts val="1800"/>
              <a:buFont typeface="Avenir"/>
              <a:buChar char="●"/>
            </a:pPr>
            <a:r>
              <a:rPr lang="en" sz="1800">
                <a:latin typeface="Avenir"/>
                <a:ea typeface="Avenir"/>
                <a:cs typeface="Avenir"/>
                <a:sym typeface="Avenir"/>
              </a:rPr>
              <a:t>Who's missing from our analysis? Webb-Mitchell: church as "sanctuary and servant" of PWDs; Eiesland and "laying on of hands." </a:t>
            </a:r>
            <a:endParaRPr lang="en" sz="1800">
              <a:latin typeface="Avenir"/>
              <a:ea typeface="Avenir"/>
              <a:cs typeface="Avenir"/>
            </a:endParaRPr>
          </a:p>
          <a:p>
            <a:pPr marL="457200" indent="-342900">
              <a:lnSpc>
                <a:spcPct val="115000"/>
              </a:lnSpc>
              <a:spcAft>
                <a:spcPts val="1600"/>
              </a:spcAft>
              <a:buSzPts val="1800"/>
              <a:buFont typeface="Avenir"/>
              <a:buChar char="●"/>
            </a:pPr>
            <a:r>
              <a:rPr lang="en" sz="1800">
                <a:latin typeface="Avenir"/>
                <a:ea typeface="Avenir"/>
                <a:cs typeface="Avenir"/>
                <a:sym typeface="Avenir"/>
              </a:rPr>
              <a:t>We recommend, as a primary strategy of inclusive thinking, a very simple approach:</a:t>
            </a:r>
            <a:br>
              <a:rPr lang="en" sz="1800">
                <a:latin typeface="Avenir"/>
                <a:ea typeface="Avenir"/>
                <a:cs typeface="Avenir"/>
              </a:rPr>
            </a:br>
            <a:r>
              <a:rPr lang="en" sz="1800" b="1" u="sng">
                <a:latin typeface="Avenir"/>
                <a:ea typeface="Avenir"/>
                <a:cs typeface="Avenir"/>
                <a:sym typeface="Avenir"/>
              </a:rPr>
              <a:t>Just ask. Just listen (like Jesus in Mark 5:25-34)</a:t>
            </a:r>
            <a:endParaRPr lang="en" sz="1800" b="1" u="sng">
              <a:latin typeface="Avenir"/>
              <a:ea typeface="Avenir"/>
              <a:cs typeface="Aveni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pic>
        <p:nvPicPr>
          <p:cNvPr id="10" name="Shape 10" descr="Ontario-Project.png"/>
          <p:cNvPicPr preferRelativeResize="0"/>
          <p:nvPr/>
        </p:nvPicPr>
        <p:blipFill>
          <a:blip r:embed="rId2">
            <a:alphaModFix/>
          </a:blip>
          <a:stretch>
            <a:fillRect/>
          </a:stretch>
        </p:blipFill>
        <p:spPr>
          <a:xfrm>
            <a:off x="3157925" y="3996050"/>
            <a:ext cx="3127654" cy="493425"/>
          </a:xfrm>
          <a:prstGeom prst="rect">
            <a:avLst/>
          </a:prstGeom>
          <a:noFill/>
          <a:ln>
            <a:noFill/>
          </a:ln>
        </p:spPr>
      </p:pic>
      <p:pic>
        <p:nvPicPr>
          <p:cNvPr id="11" name="Shape 11" descr="Logo-RGB.png"/>
          <p:cNvPicPr preferRelativeResize="0"/>
          <p:nvPr/>
        </p:nvPicPr>
        <p:blipFill rotWithShape="1">
          <a:blip r:embed="rId3">
            <a:alphaModFix/>
          </a:blip>
          <a:srcRect/>
          <a:stretch/>
        </p:blipFill>
        <p:spPr>
          <a:xfrm>
            <a:off x="1082238" y="473775"/>
            <a:ext cx="2774203" cy="2730706"/>
          </a:xfrm>
          <a:prstGeom prst="rect">
            <a:avLst/>
          </a:prstGeom>
          <a:noFill/>
          <a:ln>
            <a:noFill/>
          </a:ln>
        </p:spPr>
      </p:pic>
      <p:pic>
        <p:nvPicPr>
          <p:cNvPr id="12" name="Shape 12"/>
          <p:cNvPicPr preferRelativeResize="0"/>
          <p:nvPr/>
        </p:nvPicPr>
        <p:blipFill>
          <a:blip r:embed="rId4">
            <a:alphaModFix/>
          </a:blip>
          <a:stretch>
            <a:fillRect/>
          </a:stretch>
        </p:blipFill>
        <p:spPr>
          <a:xfrm>
            <a:off x="2718925" y="1684493"/>
            <a:ext cx="4885624" cy="348973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Clr>
                <a:srgbClr val="000000"/>
              </a:buClr>
              <a:buSzPts val="12000"/>
              <a:buFont typeface="Avenir"/>
              <a:buNone/>
              <a:defRPr sz="12000">
                <a:solidFill>
                  <a:srgbClr val="000000"/>
                </a:solidFill>
                <a:latin typeface="Avenir"/>
                <a:ea typeface="Avenir"/>
                <a:cs typeface="Avenir"/>
                <a:sym typeface="Avenir"/>
              </a:defRPr>
            </a:lvl1pPr>
            <a:lvl2pPr lvl="1" algn="ctr">
              <a:spcBef>
                <a:spcPts val="0"/>
              </a:spcBef>
              <a:buSzPts val="12000"/>
              <a:buNone/>
              <a:defRPr sz="12000"/>
            </a:lvl2pPr>
            <a:lvl3pPr lvl="2" algn="ctr">
              <a:spcBef>
                <a:spcPts val="0"/>
              </a:spcBef>
              <a:buSzPts val="12000"/>
              <a:buNone/>
              <a:defRPr sz="12000"/>
            </a:lvl3pPr>
            <a:lvl4pPr lvl="3" algn="ctr">
              <a:spcBef>
                <a:spcPts val="0"/>
              </a:spcBef>
              <a:buSzPts val="12000"/>
              <a:buNone/>
              <a:defRPr sz="12000"/>
            </a:lvl4pPr>
            <a:lvl5pPr lvl="4" algn="ctr">
              <a:spcBef>
                <a:spcPts val="0"/>
              </a:spcBef>
              <a:buSzPts val="12000"/>
              <a:buNone/>
              <a:defRPr sz="12000"/>
            </a:lvl5pPr>
            <a:lvl6pPr lvl="5" algn="ctr">
              <a:spcBef>
                <a:spcPts val="0"/>
              </a:spcBef>
              <a:buSzPts val="12000"/>
              <a:buNone/>
              <a:defRPr sz="12000"/>
            </a:lvl6pPr>
            <a:lvl7pPr lvl="6" algn="ctr">
              <a:spcBef>
                <a:spcPts val="0"/>
              </a:spcBef>
              <a:buSzPts val="12000"/>
              <a:buNone/>
              <a:defRPr sz="12000"/>
            </a:lvl7pPr>
            <a:lvl8pPr lvl="7" algn="ctr">
              <a:spcBef>
                <a:spcPts val="0"/>
              </a:spcBef>
              <a:buSzPts val="12000"/>
              <a:buNone/>
              <a:defRPr sz="12000"/>
            </a:lvl8pPr>
            <a:lvl9pPr lvl="8" algn="ctr">
              <a:spcBef>
                <a:spcPts val="0"/>
              </a:spcBef>
              <a:buSzPts val="12000"/>
              <a:buNone/>
              <a:defRPr sz="12000"/>
            </a:lvl9pPr>
          </a:lstStyle>
          <a:p>
            <a:endParaRPr/>
          </a:p>
        </p:txBody>
      </p:sp>
      <p:sp>
        <p:nvSpPr>
          <p:cNvPr id="90" name="Shape 90"/>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buSzPts val="1800"/>
              <a:buFont typeface="Avenir"/>
              <a:buChar char="●"/>
              <a:defRPr>
                <a:latin typeface="Avenir"/>
                <a:ea typeface="Avenir"/>
                <a:cs typeface="Avenir"/>
                <a:sym typeface="Avenir"/>
              </a:defRPr>
            </a:lvl1pPr>
            <a:lvl2pPr lvl="1" algn="ctr">
              <a:spcBef>
                <a:spcPts val="0"/>
              </a:spcBef>
              <a:buSzPts val="1400"/>
              <a:buFont typeface="Avenir"/>
              <a:buChar char="○"/>
              <a:defRPr>
                <a:latin typeface="Avenir"/>
                <a:ea typeface="Avenir"/>
                <a:cs typeface="Avenir"/>
                <a:sym typeface="Avenir"/>
              </a:defRPr>
            </a:lvl2pPr>
            <a:lvl3pPr lvl="2" algn="ctr">
              <a:spcBef>
                <a:spcPts val="0"/>
              </a:spcBef>
              <a:buSzPts val="1400"/>
              <a:buFont typeface="Avenir"/>
              <a:buChar char="■"/>
              <a:defRPr>
                <a:latin typeface="Avenir"/>
                <a:ea typeface="Avenir"/>
                <a:cs typeface="Avenir"/>
                <a:sym typeface="Avenir"/>
              </a:defRPr>
            </a:lvl3pPr>
            <a:lvl4pPr lvl="3" algn="ctr">
              <a:spcBef>
                <a:spcPts val="0"/>
              </a:spcBef>
              <a:buSzPts val="1400"/>
              <a:buFont typeface="Avenir"/>
              <a:buChar char="●"/>
              <a:defRPr>
                <a:latin typeface="Avenir"/>
                <a:ea typeface="Avenir"/>
                <a:cs typeface="Avenir"/>
                <a:sym typeface="Avenir"/>
              </a:defRPr>
            </a:lvl4pPr>
            <a:lvl5pPr lvl="4" algn="ctr">
              <a:spcBef>
                <a:spcPts val="0"/>
              </a:spcBef>
              <a:buSzPts val="1400"/>
              <a:buFont typeface="Avenir"/>
              <a:buChar char="○"/>
              <a:defRPr>
                <a:latin typeface="Avenir"/>
                <a:ea typeface="Avenir"/>
                <a:cs typeface="Avenir"/>
                <a:sym typeface="Avenir"/>
              </a:defRPr>
            </a:lvl5pPr>
            <a:lvl6pPr lvl="5" algn="ctr">
              <a:spcBef>
                <a:spcPts val="0"/>
              </a:spcBef>
              <a:buSzPts val="1400"/>
              <a:buFont typeface="Avenir"/>
              <a:buChar char="■"/>
              <a:defRPr>
                <a:latin typeface="Avenir"/>
                <a:ea typeface="Avenir"/>
                <a:cs typeface="Avenir"/>
                <a:sym typeface="Avenir"/>
              </a:defRPr>
            </a:lvl6pPr>
            <a:lvl7pPr lvl="6" algn="ctr">
              <a:spcBef>
                <a:spcPts val="0"/>
              </a:spcBef>
              <a:buSzPts val="1400"/>
              <a:buFont typeface="Avenir"/>
              <a:buChar char="●"/>
              <a:defRPr>
                <a:latin typeface="Avenir"/>
                <a:ea typeface="Avenir"/>
                <a:cs typeface="Avenir"/>
                <a:sym typeface="Avenir"/>
              </a:defRPr>
            </a:lvl7pPr>
            <a:lvl8pPr lvl="7" algn="ctr">
              <a:spcBef>
                <a:spcPts val="0"/>
              </a:spcBef>
              <a:buSzPts val="1400"/>
              <a:buFont typeface="Avenir"/>
              <a:buChar char="○"/>
              <a:defRPr>
                <a:latin typeface="Avenir"/>
                <a:ea typeface="Avenir"/>
                <a:cs typeface="Avenir"/>
                <a:sym typeface="Avenir"/>
              </a:defRPr>
            </a:lvl8pPr>
            <a:lvl9pPr lvl="8" algn="ctr">
              <a:spcBef>
                <a:spcPts val="0"/>
              </a:spcBef>
              <a:buSzPts val="1400"/>
              <a:buFont typeface="Avenir"/>
              <a:buChar char="■"/>
              <a:defRPr>
                <a:latin typeface="Avenir"/>
                <a:ea typeface="Avenir"/>
                <a:cs typeface="Avenir"/>
                <a:sym typeface="Avenir"/>
              </a:defRPr>
            </a:lvl9pPr>
          </a:lstStyle>
          <a:p>
            <a:endParaRPr/>
          </a:p>
        </p:txBody>
      </p:sp>
      <p:sp>
        <p:nvSpPr>
          <p:cNvPr id="91" name="Shape 9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
        <p:nvSpPr>
          <p:cNvPr id="92" name="Shape 92"/>
          <p:cNvSpPr txBox="1">
            <a:spLocks noGrp="1"/>
          </p:cNvSpPr>
          <p:nvPr>
            <p:ph type="sldNum" idx="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pic>
        <p:nvPicPr>
          <p:cNvPr id="93" name="Shape 93"/>
          <p:cNvPicPr preferRelativeResize="0"/>
          <p:nvPr/>
        </p:nvPicPr>
        <p:blipFill>
          <a:blip r:embed="rId2">
            <a:alphaModFix/>
          </a:blip>
          <a:stretch>
            <a:fillRect/>
          </a:stretch>
        </p:blipFill>
        <p:spPr>
          <a:xfrm>
            <a:off x="7090075" y="-146125"/>
            <a:ext cx="2546251" cy="1251650"/>
          </a:xfrm>
          <a:prstGeom prst="rect">
            <a:avLst/>
          </a:prstGeom>
          <a:noFill/>
          <a:ln>
            <a:noFill/>
          </a:ln>
        </p:spPr>
      </p:pic>
      <p:grpSp>
        <p:nvGrpSpPr>
          <p:cNvPr id="94" name="Shape 94"/>
          <p:cNvGrpSpPr/>
          <p:nvPr/>
        </p:nvGrpSpPr>
        <p:grpSpPr>
          <a:xfrm>
            <a:off x="6959450" y="4014201"/>
            <a:ext cx="1924918" cy="838341"/>
            <a:chOff x="6883825" y="155725"/>
            <a:chExt cx="2045826" cy="890999"/>
          </a:xfrm>
        </p:grpSpPr>
        <p:pic>
          <p:nvPicPr>
            <p:cNvPr id="95" name="Shape 95"/>
            <p:cNvPicPr preferRelativeResize="0"/>
            <p:nvPr/>
          </p:nvPicPr>
          <p:blipFill rotWithShape="1">
            <a:blip r:embed="rId3">
              <a:alphaModFix/>
            </a:blip>
            <a:srcRect t="19847" b="53266"/>
            <a:stretch/>
          </p:blipFill>
          <p:spPr>
            <a:xfrm>
              <a:off x="7397197" y="752428"/>
              <a:ext cx="1532454" cy="294296"/>
            </a:xfrm>
            <a:prstGeom prst="rect">
              <a:avLst/>
            </a:prstGeom>
            <a:noFill/>
            <a:ln>
              <a:noFill/>
            </a:ln>
          </p:spPr>
        </p:pic>
        <p:pic>
          <p:nvPicPr>
            <p:cNvPr id="96" name="Shape 96"/>
            <p:cNvPicPr preferRelativeResize="0"/>
            <p:nvPr/>
          </p:nvPicPr>
          <p:blipFill>
            <a:blip r:embed="rId4">
              <a:alphaModFix/>
            </a:blip>
            <a:stretch>
              <a:fillRect/>
            </a:stretch>
          </p:blipFill>
          <p:spPr>
            <a:xfrm>
              <a:off x="6883825" y="155725"/>
              <a:ext cx="870168" cy="856528"/>
            </a:xfrm>
            <a:prstGeom prst="rect">
              <a:avLst/>
            </a:prstGeom>
            <a:noFill/>
            <a:ln>
              <a:noFill/>
            </a:ln>
          </p:spPr>
        </p:pic>
      </p:grpSp>
      <p:pic>
        <p:nvPicPr>
          <p:cNvPr id="97" name="Shape 97"/>
          <p:cNvPicPr preferRelativeResize="0"/>
          <p:nvPr/>
        </p:nvPicPr>
        <p:blipFill>
          <a:blip r:embed="rId5">
            <a:alphaModFix/>
          </a:blip>
          <a:stretch>
            <a:fillRect/>
          </a:stretch>
        </p:blipFill>
        <p:spPr>
          <a:xfrm rot="479968">
            <a:off x="-451083" y="4184157"/>
            <a:ext cx="2524463" cy="117393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8"/>
        <p:cNvGrpSpPr/>
        <p:nvPr/>
      </p:nvGrpSpPr>
      <p:grpSpPr>
        <a:xfrm>
          <a:off x="0" y="0"/>
          <a:ext cx="0" cy="0"/>
          <a:chOff x="0" y="0"/>
          <a:chExt cx="0" cy="0"/>
        </a:xfrm>
      </p:grpSpPr>
      <p:sp>
        <p:nvSpPr>
          <p:cNvPr id="99" name="Shape 9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
        <p:nvSpPr>
          <p:cNvPr id="100" name="Shape 100"/>
          <p:cNvSpPr txBox="1">
            <a:spLocks noGrp="1"/>
          </p:cNvSpPr>
          <p:nvPr>
            <p:ph type="sldNum" idx="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pic>
        <p:nvPicPr>
          <p:cNvPr id="101" name="Shape 101"/>
          <p:cNvPicPr preferRelativeResize="0"/>
          <p:nvPr/>
        </p:nvPicPr>
        <p:blipFill>
          <a:blip r:embed="rId2">
            <a:alphaModFix/>
          </a:blip>
          <a:stretch>
            <a:fillRect/>
          </a:stretch>
        </p:blipFill>
        <p:spPr>
          <a:xfrm>
            <a:off x="7090075" y="-146125"/>
            <a:ext cx="2546251" cy="1251650"/>
          </a:xfrm>
          <a:prstGeom prst="rect">
            <a:avLst/>
          </a:prstGeom>
          <a:noFill/>
          <a:ln>
            <a:noFill/>
          </a:ln>
        </p:spPr>
      </p:pic>
      <p:grpSp>
        <p:nvGrpSpPr>
          <p:cNvPr id="102" name="Shape 102"/>
          <p:cNvGrpSpPr/>
          <p:nvPr/>
        </p:nvGrpSpPr>
        <p:grpSpPr>
          <a:xfrm>
            <a:off x="6959450" y="4014201"/>
            <a:ext cx="1924918" cy="838341"/>
            <a:chOff x="6883825" y="155725"/>
            <a:chExt cx="2045826" cy="890999"/>
          </a:xfrm>
        </p:grpSpPr>
        <p:pic>
          <p:nvPicPr>
            <p:cNvPr id="103" name="Shape 103"/>
            <p:cNvPicPr preferRelativeResize="0"/>
            <p:nvPr/>
          </p:nvPicPr>
          <p:blipFill rotWithShape="1">
            <a:blip r:embed="rId3">
              <a:alphaModFix/>
            </a:blip>
            <a:srcRect t="19847" b="53266"/>
            <a:stretch/>
          </p:blipFill>
          <p:spPr>
            <a:xfrm>
              <a:off x="7397197" y="752428"/>
              <a:ext cx="1532454" cy="294296"/>
            </a:xfrm>
            <a:prstGeom prst="rect">
              <a:avLst/>
            </a:prstGeom>
            <a:noFill/>
            <a:ln>
              <a:noFill/>
            </a:ln>
          </p:spPr>
        </p:pic>
        <p:pic>
          <p:nvPicPr>
            <p:cNvPr id="104" name="Shape 104"/>
            <p:cNvPicPr preferRelativeResize="0"/>
            <p:nvPr/>
          </p:nvPicPr>
          <p:blipFill>
            <a:blip r:embed="rId4">
              <a:alphaModFix/>
            </a:blip>
            <a:stretch>
              <a:fillRect/>
            </a:stretch>
          </p:blipFill>
          <p:spPr>
            <a:xfrm>
              <a:off x="6883825" y="155725"/>
              <a:ext cx="870168" cy="856528"/>
            </a:xfrm>
            <a:prstGeom prst="rect">
              <a:avLst/>
            </a:prstGeom>
            <a:noFill/>
            <a:ln>
              <a:noFill/>
            </a:ln>
          </p:spPr>
        </p:pic>
      </p:grpSp>
      <p:pic>
        <p:nvPicPr>
          <p:cNvPr id="105" name="Shape 105"/>
          <p:cNvPicPr preferRelativeResize="0"/>
          <p:nvPr/>
        </p:nvPicPr>
        <p:blipFill>
          <a:blip r:embed="rId5">
            <a:alphaModFix/>
          </a:blip>
          <a:stretch>
            <a:fillRect/>
          </a:stretch>
        </p:blipFill>
        <p:spPr>
          <a:xfrm rot="479968">
            <a:off x="-451083" y="4184157"/>
            <a:ext cx="2524463" cy="117393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sldNum" idx="12"/>
          </p:nvPr>
        </p:nvSpPr>
        <p:spPr>
          <a:xfrm>
            <a:off x="8929658" y="45870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
        <p:nvSpPr>
          <p:cNvPr id="15" name="Shape 15"/>
          <p:cNvSpPr txBox="1">
            <a:spLocks noGrp="1"/>
          </p:cNvSpPr>
          <p:nvPr>
            <p:ph type="title"/>
          </p:nvPr>
        </p:nvSpPr>
        <p:spPr>
          <a:xfrm>
            <a:off x="1264350" y="3254875"/>
            <a:ext cx="7529700" cy="1006200"/>
          </a:xfrm>
          <a:prstGeom prst="rect">
            <a:avLst/>
          </a:prstGeom>
        </p:spPr>
        <p:txBody>
          <a:bodyPr wrap="square" lIns="91425" tIns="91425" rIns="91425" bIns="91425" anchor="t" anchorCtr="0"/>
          <a:lstStyle>
            <a:lvl1pPr lvl="0" algn="ctr">
              <a:spcBef>
                <a:spcPts val="0"/>
              </a:spcBef>
              <a:buNone/>
              <a:defRPr>
                <a:latin typeface="Avenir"/>
                <a:ea typeface="Avenir"/>
                <a:cs typeface="Avenir"/>
                <a:sym typeface="Avenir"/>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endParaRPr/>
          </a:p>
        </p:txBody>
      </p:sp>
      <p:pic>
        <p:nvPicPr>
          <p:cNvPr id="16" name="Shape 16"/>
          <p:cNvPicPr preferRelativeResize="0"/>
          <p:nvPr/>
        </p:nvPicPr>
        <p:blipFill>
          <a:blip r:embed="rId2">
            <a:alphaModFix/>
          </a:blip>
          <a:stretch>
            <a:fillRect/>
          </a:stretch>
        </p:blipFill>
        <p:spPr>
          <a:xfrm>
            <a:off x="-4501725" y="-5165624"/>
            <a:ext cx="11349302" cy="11171328"/>
          </a:xfrm>
          <a:prstGeom prst="rect">
            <a:avLst/>
          </a:prstGeom>
          <a:noFill/>
          <a:ln>
            <a:noFill/>
          </a:ln>
        </p:spPr>
      </p:pic>
      <p:sp>
        <p:nvSpPr>
          <p:cNvPr id="17" name="Shape 17"/>
          <p:cNvSpPr/>
          <p:nvPr/>
        </p:nvSpPr>
        <p:spPr>
          <a:xfrm>
            <a:off x="5187975" y="-1482250"/>
            <a:ext cx="1659600" cy="1659600"/>
          </a:xfrm>
          <a:prstGeom prst="ellipse">
            <a:avLst/>
          </a:prstGeom>
          <a:solidFill>
            <a:srgbClr val="008A4B"/>
          </a:solidFill>
          <a:ln>
            <a:noFill/>
          </a:ln>
        </p:spPr>
        <p:txBody>
          <a:bodyPr wrap="square" lIns="91425" tIns="91425" rIns="91425" bIns="91425" anchor="ctr" anchorCtr="0">
            <a:noAutofit/>
          </a:bodyPr>
          <a:lstStyle/>
          <a:p>
            <a:pPr marL="0" lvl="0" indent="0">
              <a:spcBef>
                <a:spcPts val="0"/>
              </a:spcBef>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
        <p:nvSpPr>
          <p:cNvPr id="20" name="Shape 20"/>
          <p:cNvSpPr txBox="1"/>
          <p:nvPr/>
        </p:nvSpPr>
        <p:spPr>
          <a:xfrm>
            <a:off x="311700" y="1185025"/>
            <a:ext cx="8520600" cy="2291100"/>
          </a:xfrm>
          <a:prstGeom prst="rect">
            <a:avLst/>
          </a:prstGeom>
          <a:noFill/>
          <a:ln>
            <a:noFill/>
          </a:ln>
        </p:spPr>
        <p:txBody>
          <a:bodyPr wrap="square" lIns="91425" tIns="91425" rIns="91425" bIns="91425" anchor="ctr" anchorCtr="0">
            <a:noAutofit/>
          </a:bodyPr>
          <a:lstStyle/>
          <a:p>
            <a:pPr marL="0" lvl="0" indent="0" rtl="0">
              <a:spcBef>
                <a:spcPts val="0"/>
              </a:spcBef>
              <a:buNone/>
            </a:pPr>
            <a:endParaRPr sz="1400">
              <a:latin typeface="Avenir"/>
              <a:ea typeface="Avenir"/>
              <a:cs typeface="Avenir"/>
              <a:sym typeface="Avenir"/>
            </a:endParaRPr>
          </a:p>
        </p:txBody>
      </p:sp>
      <p:sp>
        <p:nvSpPr>
          <p:cNvPr id="21" name="Shape 21"/>
          <p:cNvSpPr txBox="1">
            <a:spLocks noGrp="1"/>
          </p:cNvSpPr>
          <p:nvPr>
            <p:ph type="title"/>
          </p:nvPr>
        </p:nvSpPr>
        <p:spPr>
          <a:xfrm>
            <a:off x="311700" y="262500"/>
            <a:ext cx="7667400" cy="454800"/>
          </a:xfrm>
          <a:prstGeom prst="rect">
            <a:avLst/>
          </a:prstGeom>
        </p:spPr>
        <p:txBody>
          <a:bodyPr wrap="square" lIns="91425" tIns="91425" rIns="91425" bIns="91425" anchor="t" anchorCtr="0"/>
          <a:lstStyle>
            <a:lvl1pPr lvl="0">
              <a:spcBef>
                <a:spcPts val="0"/>
              </a:spcBef>
              <a:buNone/>
              <a:defRPr>
                <a:solidFill>
                  <a:srgbClr val="000000"/>
                </a:solidFill>
                <a:latin typeface="Avenir"/>
                <a:ea typeface="Avenir"/>
                <a:cs typeface="Avenir"/>
                <a:sym typeface="Avenir"/>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endParaRPr/>
          </a:p>
        </p:txBody>
      </p:sp>
      <p:sp>
        <p:nvSpPr>
          <p:cNvPr id="22" name="Shape 22"/>
          <p:cNvSpPr txBox="1"/>
          <p:nvPr/>
        </p:nvSpPr>
        <p:spPr>
          <a:xfrm>
            <a:off x="3336025" y="3653225"/>
            <a:ext cx="6300300" cy="735000"/>
          </a:xfrm>
          <a:prstGeom prst="rect">
            <a:avLst/>
          </a:prstGeom>
          <a:noFill/>
          <a:ln>
            <a:noFill/>
          </a:ln>
        </p:spPr>
        <p:txBody>
          <a:bodyPr wrap="square" lIns="91425" tIns="91425" rIns="91425" bIns="91425" anchor="t" anchorCtr="0">
            <a:noAutofit/>
          </a:bodyPr>
          <a:lstStyle/>
          <a:p>
            <a:pPr marL="0" lvl="0" indent="0" rtl="0">
              <a:spcBef>
                <a:spcPts val="0"/>
              </a:spcBef>
              <a:buNone/>
            </a:pPr>
            <a:endParaRPr/>
          </a:p>
        </p:txBody>
      </p:sp>
      <p:sp>
        <p:nvSpPr>
          <p:cNvPr id="23" name="Shape 23"/>
          <p:cNvSpPr txBox="1">
            <a:spLocks noGrp="1"/>
          </p:cNvSpPr>
          <p:nvPr>
            <p:ph type="body" idx="1"/>
          </p:nvPr>
        </p:nvSpPr>
        <p:spPr>
          <a:xfrm>
            <a:off x="300750" y="1117050"/>
            <a:ext cx="8644500" cy="2909400"/>
          </a:xfrm>
          <a:prstGeom prst="rect">
            <a:avLst/>
          </a:prstGeom>
        </p:spPr>
        <p:txBody>
          <a:bodyPr wrap="square" lIns="91425" tIns="91425" rIns="91425" bIns="91425" anchor="t" anchorCtr="0"/>
          <a:lstStyle>
            <a:lvl1pPr lvl="0">
              <a:spcBef>
                <a:spcPts val="0"/>
              </a:spcBef>
              <a:buSzPts val="1800"/>
              <a:buFont typeface="Avenir"/>
              <a:buChar char="●"/>
              <a:defRPr>
                <a:latin typeface="Avenir"/>
                <a:ea typeface="Avenir"/>
                <a:cs typeface="Avenir"/>
                <a:sym typeface="Avenir"/>
              </a:defRPr>
            </a:lvl1pPr>
            <a:lvl2pPr lvl="1">
              <a:spcBef>
                <a:spcPts val="0"/>
              </a:spcBef>
              <a:buSzPts val="1400"/>
              <a:buFont typeface="Avenir"/>
              <a:buChar char="○"/>
              <a:defRPr>
                <a:latin typeface="Avenir"/>
                <a:ea typeface="Avenir"/>
                <a:cs typeface="Avenir"/>
                <a:sym typeface="Avenir"/>
              </a:defRPr>
            </a:lvl2pPr>
            <a:lvl3pPr lvl="2">
              <a:spcBef>
                <a:spcPts val="0"/>
              </a:spcBef>
              <a:buSzPts val="1400"/>
              <a:buFont typeface="Avenir"/>
              <a:buChar char="■"/>
              <a:defRPr>
                <a:latin typeface="Avenir"/>
                <a:ea typeface="Avenir"/>
                <a:cs typeface="Avenir"/>
                <a:sym typeface="Avenir"/>
              </a:defRPr>
            </a:lvl3pPr>
            <a:lvl4pPr lvl="3">
              <a:spcBef>
                <a:spcPts val="0"/>
              </a:spcBef>
              <a:buSzPts val="1400"/>
              <a:buFont typeface="Avenir"/>
              <a:buChar char="●"/>
              <a:defRPr>
                <a:latin typeface="Avenir"/>
                <a:ea typeface="Avenir"/>
                <a:cs typeface="Avenir"/>
                <a:sym typeface="Avenir"/>
              </a:defRPr>
            </a:lvl4pPr>
            <a:lvl5pPr lvl="4">
              <a:spcBef>
                <a:spcPts val="0"/>
              </a:spcBef>
              <a:buSzPts val="1400"/>
              <a:buFont typeface="Avenir"/>
              <a:buChar char="○"/>
              <a:defRPr>
                <a:latin typeface="Avenir"/>
                <a:ea typeface="Avenir"/>
                <a:cs typeface="Avenir"/>
                <a:sym typeface="Avenir"/>
              </a:defRPr>
            </a:lvl5pPr>
            <a:lvl6pPr lvl="5">
              <a:spcBef>
                <a:spcPts val="0"/>
              </a:spcBef>
              <a:buSzPts val="1400"/>
              <a:buFont typeface="Avenir"/>
              <a:buChar char="■"/>
              <a:defRPr>
                <a:latin typeface="Avenir"/>
                <a:ea typeface="Avenir"/>
                <a:cs typeface="Avenir"/>
                <a:sym typeface="Avenir"/>
              </a:defRPr>
            </a:lvl6pPr>
            <a:lvl7pPr lvl="6">
              <a:spcBef>
                <a:spcPts val="0"/>
              </a:spcBef>
              <a:buSzPts val="1400"/>
              <a:buFont typeface="Avenir"/>
              <a:buChar char="●"/>
              <a:defRPr>
                <a:latin typeface="Avenir"/>
                <a:ea typeface="Avenir"/>
                <a:cs typeface="Avenir"/>
                <a:sym typeface="Avenir"/>
              </a:defRPr>
            </a:lvl7pPr>
            <a:lvl8pPr lvl="7">
              <a:spcBef>
                <a:spcPts val="0"/>
              </a:spcBef>
              <a:buSzPts val="1400"/>
              <a:buFont typeface="Avenir"/>
              <a:buChar char="○"/>
              <a:defRPr>
                <a:latin typeface="Avenir"/>
                <a:ea typeface="Avenir"/>
                <a:cs typeface="Avenir"/>
                <a:sym typeface="Avenir"/>
              </a:defRPr>
            </a:lvl8pPr>
            <a:lvl9pPr lvl="8">
              <a:spcBef>
                <a:spcPts val="0"/>
              </a:spcBef>
              <a:buSzPts val="1400"/>
              <a:buFont typeface="Avenir"/>
              <a:buChar char="■"/>
              <a:defRPr>
                <a:latin typeface="Avenir"/>
                <a:ea typeface="Avenir"/>
                <a:cs typeface="Avenir"/>
                <a:sym typeface="Avenir"/>
              </a:defRPr>
            </a:lvl9pPr>
          </a:lstStyle>
          <a:p>
            <a:endParaRPr/>
          </a:p>
        </p:txBody>
      </p:sp>
      <p:grpSp>
        <p:nvGrpSpPr>
          <p:cNvPr id="24" name="Shape 24"/>
          <p:cNvGrpSpPr/>
          <p:nvPr/>
        </p:nvGrpSpPr>
        <p:grpSpPr>
          <a:xfrm>
            <a:off x="6959450" y="4014201"/>
            <a:ext cx="1924918" cy="838341"/>
            <a:chOff x="6883825" y="155725"/>
            <a:chExt cx="2045826" cy="890999"/>
          </a:xfrm>
        </p:grpSpPr>
        <p:pic>
          <p:nvPicPr>
            <p:cNvPr id="25" name="Shape 25"/>
            <p:cNvPicPr preferRelativeResize="0"/>
            <p:nvPr/>
          </p:nvPicPr>
          <p:blipFill rotWithShape="1">
            <a:blip r:embed="rId2">
              <a:alphaModFix/>
            </a:blip>
            <a:srcRect t="19847" b="53266"/>
            <a:stretch/>
          </p:blipFill>
          <p:spPr>
            <a:xfrm>
              <a:off x="7397197" y="752428"/>
              <a:ext cx="1532454" cy="294296"/>
            </a:xfrm>
            <a:prstGeom prst="rect">
              <a:avLst/>
            </a:prstGeom>
            <a:noFill/>
            <a:ln>
              <a:noFill/>
            </a:ln>
          </p:spPr>
        </p:pic>
        <p:pic>
          <p:nvPicPr>
            <p:cNvPr id="26" name="Shape 26"/>
            <p:cNvPicPr preferRelativeResize="0"/>
            <p:nvPr/>
          </p:nvPicPr>
          <p:blipFill>
            <a:blip r:embed="rId3">
              <a:alphaModFix/>
            </a:blip>
            <a:stretch>
              <a:fillRect/>
            </a:stretch>
          </p:blipFill>
          <p:spPr>
            <a:xfrm>
              <a:off x="6883825" y="155725"/>
              <a:ext cx="870168" cy="856528"/>
            </a:xfrm>
            <a:prstGeom prst="rect">
              <a:avLst/>
            </a:prstGeom>
            <a:noFill/>
            <a:ln>
              <a:noFill/>
            </a:ln>
          </p:spPr>
        </p:pic>
      </p:grpSp>
      <p:pic>
        <p:nvPicPr>
          <p:cNvPr id="27" name="Shape 27"/>
          <p:cNvPicPr preferRelativeResize="0"/>
          <p:nvPr/>
        </p:nvPicPr>
        <p:blipFill>
          <a:blip r:embed="rId4">
            <a:alphaModFix/>
          </a:blip>
          <a:stretch>
            <a:fillRect/>
          </a:stretch>
        </p:blipFill>
        <p:spPr>
          <a:xfrm>
            <a:off x="7090075" y="-146125"/>
            <a:ext cx="2546251" cy="1251650"/>
          </a:xfrm>
          <a:prstGeom prst="rect">
            <a:avLst/>
          </a:prstGeom>
          <a:noFill/>
          <a:ln>
            <a:noFill/>
          </a:ln>
        </p:spPr>
      </p:pic>
      <p:pic>
        <p:nvPicPr>
          <p:cNvPr id="28" name="Shape 28"/>
          <p:cNvPicPr preferRelativeResize="0"/>
          <p:nvPr/>
        </p:nvPicPr>
        <p:blipFill>
          <a:blip r:embed="rId5">
            <a:alphaModFix/>
          </a:blip>
          <a:stretch>
            <a:fillRect/>
          </a:stretch>
        </p:blipFill>
        <p:spPr>
          <a:xfrm rot="479968">
            <a:off x="-451083" y="4184157"/>
            <a:ext cx="2524463" cy="117393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9"/>
        <p:cNvGrpSpPr/>
        <p:nvPr/>
      </p:nvGrpSpPr>
      <p:grpSpPr>
        <a:xfrm>
          <a:off x="0" y="0"/>
          <a:ext cx="0" cy="0"/>
          <a:chOff x="0" y="0"/>
          <a:chExt cx="0" cy="0"/>
        </a:xfrm>
      </p:grpSpPr>
      <p:sp>
        <p:nvSpPr>
          <p:cNvPr id="30" name="Shape 30"/>
          <p:cNvSpPr txBox="1">
            <a:spLocks noGrp="1"/>
          </p:cNvSpPr>
          <p:nvPr>
            <p:ph type="body" idx="1"/>
          </p:nvPr>
        </p:nvSpPr>
        <p:spPr>
          <a:xfrm>
            <a:off x="311700" y="1152475"/>
            <a:ext cx="4053000" cy="3416400"/>
          </a:xfrm>
          <a:prstGeom prst="rect">
            <a:avLst/>
          </a:prstGeom>
        </p:spPr>
        <p:txBody>
          <a:bodyPr wrap="square" lIns="91425" tIns="91425" rIns="91425" bIns="91425" anchor="t" anchorCtr="0"/>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31" name="Shape 31"/>
          <p:cNvSpPr txBox="1">
            <a:spLocks noGrp="1"/>
          </p:cNvSpPr>
          <p:nvPr>
            <p:ph type="body" idx="2"/>
          </p:nvPr>
        </p:nvSpPr>
        <p:spPr>
          <a:xfrm>
            <a:off x="4892287" y="1152475"/>
            <a:ext cx="4053000" cy="2839800"/>
          </a:xfrm>
          <a:prstGeom prst="rect">
            <a:avLst/>
          </a:prstGeom>
        </p:spPr>
        <p:txBody>
          <a:bodyPr wrap="square" lIns="91425" tIns="91425" rIns="91425" bIns="91425" anchor="t" anchorCtr="0"/>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32" name="Shape 3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
        <p:nvSpPr>
          <p:cNvPr id="33" name="Shape 33"/>
          <p:cNvSpPr txBox="1">
            <a:spLocks noGrp="1"/>
          </p:cNvSpPr>
          <p:nvPr>
            <p:ph type="sldNum" idx="3"/>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
        <p:nvSpPr>
          <p:cNvPr id="34" name="Shape 34"/>
          <p:cNvSpPr txBox="1">
            <a:spLocks noGrp="1"/>
          </p:cNvSpPr>
          <p:nvPr>
            <p:ph type="title"/>
          </p:nvPr>
        </p:nvSpPr>
        <p:spPr>
          <a:xfrm>
            <a:off x="311700" y="262500"/>
            <a:ext cx="7667400" cy="454800"/>
          </a:xfrm>
          <a:prstGeom prst="rect">
            <a:avLst/>
          </a:prstGeom>
        </p:spPr>
        <p:txBody>
          <a:bodyPr wrap="square" lIns="91425" tIns="91425" rIns="91425" bIns="91425" anchor="t" anchorCtr="0"/>
          <a:lstStyle>
            <a:lvl1pPr lvl="0" rtl="0">
              <a:spcBef>
                <a:spcPts val="0"/>
              </a:spcBef>
              <a:buNone/>
              <a:defRPr>
                <a:solidFill>
                  <a:srgbClr val="000000"/>
                </a:solidFill>
                <a:latin typeface="Avenir"/>
                <a:ea typeface="Avenir"/>
                <a:cs typeface="Avenir"/>
                <a:sym typeface="Avenir"/>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pic>
        <p:nvPicPr>
          <p:cNvPr id="35" name="Shape 35"/>
          <p:cNvPicPr preferRelativeResize="0"/>
          <p:nvPr/>
        </p:nvPicPr>
        <p:blipFill>
          <a:blip r:embed="rId2">
            <a:alphaModFix/>
          </a:blip>
          <a:stretch>
            <a:fillRect/>
          </a:stretch>
        </p:blipFill>
        <p:spPr>
          <a:xfrm>
            <a:off x="7090075" y="-146125"/>
            <a:ext cx="2546251" cy="1251650"/>
          </a:xfrm>
          <a:prstGeom prst="rect">
            <a:avLst/>
          </a:prstGeom>
          <a:noFill/>
          <a:ln>
            <a:noFill/>
          </a:ln>
        </p:spPr>
      </p:pic>
      <p:grpSp>
        <p:nvGrpSpPr>
          <p:cNvPr id="36" name="Shape 36"/>
          <p:cNvGrpSpPr/>
          <p:nvPr/>
        </p:nvGrpSpPr>
        <p:grpSpPr>
          <a:xfrm>
            <a:off x="6959450" y="4014201"/>
            <a:ext cx="1924918" cy="838341"/>
            <a:chOff x="6883825" y="155725"/>
            <a:chExt cx="2045826" cy="890999"/>
          </a:xfrm>
        </p:grpSpPr>
        <p:pic>
          <p:nvPicPr>
            <p:cNvPr id="37" name="Shape 37"/>
            <p:cNvPicPr preferRelativeResize="0"/>
            <p:nvPr/>
          </p:nvPicPr>
          <p:blipFill rotWithShape="1">
            <a:blip r:embed="rId3">
              <a:alphaModFix/>
            </a:blip>
            <a:srcRect t="19847" b="53266"/>
            <a:stretch/>
          </p:blipFill>
          <p:spPr>
            <a:xfrm>
              <a:off x="7397197" y="752428"/>
              <a:ext cx="1532454" cy="294296"/>
            </a:xfrm>
            <a:prstGeom prst="rect">
              <a:avLst/>
            </a:prstGeom>
            <a:noFill/>
            <a:ln>
              <a:noFill/>
            </a:ln>
          </p:spPr>
        </p:pic>
        <p:pic>
          <p:nvPicPr>
            <p:cNvPr id="38" name="Shape 38"/>
            <p:cNvPicPr preferRelativeResize="0"/>
            <p:nvPr/>
          </p:nvPicPr>
          <p:blipFill>
            <a:blip r:embed="rId4">
              <a:alphaModFix/>
            </a:blip>
            <a:stretch>
              <a:fillRect/>
            </a:stretch>
          </p:blipFill>
          <p:spPr>
            <a:xfrm>
              <a:off x="6883825" y="155725"/>
              <a:ext cx="870168" cy="856528"/>
            </a:xfrm>
            <a:prstGeom prst="rect">
              <a:avLst/>
            </a:prstGeom>
            <a:noFill/>
            <a:ln>
              <a:noFill/>
            </a:ln>
          </p:spPr>
        </p:pic>
      </p:grpSp>
      <p:pic>
        <p:nvPicPr>
          <p:cNvPr id="39" name="Shape 39"/>
          <p:cNvPicPr preferRelativeResize="0"/>
          <p:nvPr/>
        </p:nvPicPr>
        <p:blipFill>
          <a:blip r:embed="rId5">
            <a:alphaModFix/>
          </a:blip>
          <a:stretch>
            <a:fillRect/>
          </a:stretch>
        </p:blipFill>
        <p:spPr>
          <a:xfrm rot="479968">
            <a:off x="-451083" y="4184157"/>
            <a:ext cx="2524463" cy="117393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0"/>
        <p:cNvGrpSpPr/>
        <p:nvPr/>
      </p:nvGrpSpPr>
      <p:grpSpPr>
        <a:xfrm>
          <a:off x="0" y="0"/>
          <a:ext cx="0" cy="0"/>
          <a:chOff x="0" y="0"/>
          <a:chExt cx="0" cy="0"/>
        </a:xfrm>
      </p:grpSpPr>
      <p:sp>
        <p:nvSpPr>
          <p:cNvPr id="41" name="Shape 4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
        <p:nvSpPr>
          <p:cNvPr id="42" name="Shape 42"/>
          <p:cNvSpPr txBox="1">
            <a:spLocks noGrp="1"/>
          </p:cNvSpPr>
          <p:nvPr>
            <p:ph type="sldNum" idx="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
        <p:nvSpPr>
          <p:cNvPr id="43" name="Shape 43"/>
          <p:cNvSpPr txBox="1">
            <a:spLocks noGrp="1"/>
          </p:cNvSpPr>
          <p:nvPr>
            <p:ph type="title"/>
          </p:nvPr>
        </p:nvSpPr>
        <p:spPr>
          <a:xfrm>
            <a:off x="311700" y="262500"/>
            <a:ext cx="7667400" cy="454800"/>
          </a:xfrm>
          <a:prstGeom prst="rect">
            <a:avLst/>
          </a:prstGeom>
        </p:spPr>
        <p:txBody>
          <a:bodyPr wrap="square" lIns="91425" tIns="91425" rIns="91425" bIns="91425" anchor="t" anchorCtr="0"/>
          <a:lstStyle>
            <a:lvl1pPr lvl="0" rtl="0">
              <a:spcBef>
                <a:spcPts val="0"/>
              </a:spcBef>
              <a:buNone/>
              <a:defRPr>
                <a:solidFill>
                  <a:srgbClr val="000000"/>
                </a:solidFill>
                <a:latin typeface="Avenir"/>
                <a:ea typeface="Avenir"/>
                <a:cs typeface="Avenir"/>
                <a:sym typeface="Avenir"/>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pic>
        <p:nvPicPr>
          <p:cNvPr id="44" name="Shape 44"/>
          <p:cNvPicPr preferRelativeResize="0"/>
          <p:nvPr/>
        </p:nvPicPr>
        <p:blipFill>
          <a:blip r:embed="rId2">
            <a:alphaModFix/>
          </a:blip>
          <a:stretch>
            <a:fillRect/>
          </a:stretch>
        </p:blipFill>
        <p:spPr>
          <a:xfrm>
            <a:off x="7090075" y="-146125"/>
            <a:ext cx="2546251" cy="1251650"/>
          </a:xfrm>
          <a:prstGeom prst="rect">
            <a:avLst/>
          </a:prstGeom>
          <a:noFill/>
          <a:ln>
            <a:noFill/>
          </a:ln>
        </p:spPr>
      </p:pic>
      <p:grpSp>
        <p:nvGrpSpPr>
          <p:cNvPr id="45" name="Shape 45"/>
          <p:cNvGrpSpPr/>
          <p:nvPr/>
        </p:nvGrpSpPr>
        <p:grpSpPr>
          <a:xfrm>
            <a:off x="6959450" y="4014201"/>
            <a:ext cx="1924918" cy="838341"/>
            <a:chOff x="6883825" y="155725"/>
            <a:chExt cx="2045826" cy="890999"/>
          </a:xfrm>
        </p:grpSpPr>
        <p:pic>
          <p:nvPicPr>
            <p:cNvPr id="46" name="Shape 46"/>
            <p:cNvPicPr preferRelativeResize="0"/>
            <p:nvPr/>
          </p:nvPicPr>
          <p:blipFill rotWithShape="1">
            <a:blip r:embed="rId3">
              <a:alphaModFix/>
            </a:blip>
            <a:srcRect t="19847" b="53266"/>
            <a:stretch/>
          </p:blipFill>
          <p:spPr>
            <a:xfrm>
              <a:off x="7397197" y="752428"/>
              <a:ext cx="1532454" cy="294296"/>
            </a:xfrm>
            <a:prstGeom prst="rect">
              <a:avLst/>
            </a:prstGeom>
            <a:noFill/>
            <a:ln>
              <a:noFill/>
            </a:ln>
          </p:spPr>
        </p:pic>
        <p:pic>
          <p:nvPicPr>
            <p:cNvPr id="47" name="Shape 47"/>
            <p:cNvPicPr preferRelativeResize="0"/>
            <p:nvPr/>
          </p:nvPicPr>
          <p:blipFill>
            <a:blip r:embed="rId4">
              <a:alphaModFix/>
            </a:blip>
            <a:stretch>
              <a:fillRect/>
            </a:stretch>
          </p:blipFill>
          <p:spPr>
            <a:xfrm>
              <a:off x="6883825" y="155725"/>
              <a:ext cx="870168" cy="856528"/>
            </a:xfrm>
            <a:prstGeom prst="rect">
              <a:avLst/>
            </a:prstGeom>
            <a:noFill/>
            <a:ln>
              <a:noFill/>
            </a:ln>
          </p:spPr>
        </p:pic>
      </p:grpSp>
      <p:pic>
        <p:nvPicPr>
          <p:cNvPr id="48" name="Shape 48"/>
          <p:cNvPicPr preferRelativeResize="0"/>
          <p:nvPr/>
        </p:nvPicPr>
        <p:blipFill>
          <a:blip r:embed="rId5">
            <a:alphaModFix/>
          </a:blip>
          <a:stretch>
            <a:fillRect/>
          </a:stretch>
        </p:blipFill>
        <p:spPr>
          <a:xfrm rot="479968">
            <a:off x="-451083" y="4184157"/>
            <a:ext cx="2524463" cy="117393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ts val="1200"/>
              <a:buChar char="●"/>
              <a:defRPr sz="12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51" name="Shape 5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
        <p:nvSpPr>
          <p:cNvPr id="52" name="Shape 52"/>
          <p:cNvSpPr txBox="1">
            <a:spLocks noGrp="1"/>
          </p:cNvSpPr>
          <p:nvPr>
            <p:ph type="sldNum" idx="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
        <p:nvSpPr>
          <p:cNvPr id="53" name="Shape 53"/>
          <p:cNvSpPr txBox="1">
            <a:spLocks noGrp="1"/>
          </p:cNvSpPr>
          <p:nvPr>
            <p:ph type="title"/>
          </p:nvPr>
        </p:nvSpPr>
        <p:spPr>
          <a:xfrm>
            <a:off x="311700" y="262500"/>
            <a:ext cx="7667400" cy="454800"/>
          </a:xfrm>
          <a:prstGeom prst="rect">
            <a:avLst/>
          </a:prstGeom>
        </p:spPr>
        <p:txBody>
          <a:bodyPr wrap="square" lIns="91425" tIns="91425" rIns="91425" bIns="91425" anchor="t" anchorCtr="0"/>
          <a:lstStyle>
            <a:lvl1pPr lvl="0" rtl="0">
              <a:spcBef>
                <a:spcPts val="0"/>
              </a:spcBef>
              <a:buNone/>
              <a:defRPr>
                <a:solidFill>
                  <a:srgbClr val="000000"/>
                </a:solidFill>
                <a:latin typeface="Avenir"/>
                <a:ea typeface="Avenir"/>
                <a:cs typeface="Avenir"/>
                <a:sym typeface="Avenir"/>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pic>
        <p:nvPicPr>
          <p:cNvPr id="54" name="Shape 54"/>
          <p:cNvPicPr preferRelativeResize="0"/>
          <p:nvPr/>
        </p:nvPicPr>
        <p:blipFill>
          <a:blip r:embed="rId2">
            <a:alphaModFix/>
          </a:blip>
          <a:stretch>
            <a:fillRect/>
          </a:stretch>
        </p:blipFill>
        <p:spPr>
          <a:xfrm>
            <a:off x="7090075" y="-146125"/>
            <a:ext cx="2546251" cy="1251650"/>
          </a:xfrm>
          <a:prstGeom prst="rect">
            <a:avLst/>
          </a:prstGeom>
          <a:noFill/>
          <a:ln>
            <a:noFill/>
          </a:ln>
        </p:spPr>
      </p:pic>
      <p:grpSp>
        <p:nvGrpSpPr>
          <p:cNvPr id="55" name="Shape 55"/>
          <p:cNvGrpSpPr/>
          <p:nvPr/>
        </p:nvGrpSpPr>
        <p:grpSpPr>
          <a:xfrm>
            <a:off x="6959450" y="4014201"/>
            <a:ext cx="1924918" cy="838341"/>
            <a:chOff x="6883825" y="155725"/>
            <a:chExt cx="2045826" cy="890999"/>
          </a:xfrm>
        </p:grpSpPr>
        <p:pic>
          <p:nvPicPr>
            <p:cNvPr id="56" name="Shape 56"/>
            <p:cNvPicPr preferRelativeResize="0"/>
            <p:nvPr/>
          </p:nvPicPr>
          <p:blipFill rotWithShape="1">
            <a:blip r:embed="rId3">
              <a:alphaModFix/>
            </a:blip>
            <a:srcRect t="19847" b="53266"/>
            <a:stretch/>
          </p:blipFill>
          <p:spPr>
            <a:xfrm>
              <a:off x="7397197" y="752428"/>
              <a:ext cx="1532454" cy="294296"/>
            </a:xfrm>
            <a:prstGeom prst="rect">
              <a:avLst/>
            </a:prstGeom>
            <a:noFill/>
            <a:ln>
              <a:noFill/>
            </a:ln>
          </p:spPr>
        </p:pic>
        <p:pic>
          <p:nvPicPr>
            <p:cNvPr id="57" name="Shape 57"/>
            <p:cNvPicPr preferRelativeResize="0"/>
            <p:nvPr/>
          </p:nvPicPr>
          <p:blipFill>
            <a:blip r:embed="rId4">
              <a:alphaModFix/>
            </a:blip>
            <a:stretch>
              <a:fillRect/>
            </a:stretch>
          </p:blipFill>
          <p:spPr>
            <a:xfrm>
              <a:off x="6883825" y="155725"/>
              <a:ext cx="870168" cy="856528"/>
            </a:xfrm>
            <a:prstGeom prst="rect">
              <a:avLst/>
            </a:prstGeom>
            <a:noFill/>
            <a:ln>
              <a:noFill/>
            </a:ln>
          </p:spPr>
        </p:pic>
      </p:grpSp>
      <p:pic>
        <p:nvPicPr>
          <p:cNvPr id="58" name="Shape 58"/>
          <p:cNvPicPr preferRelativeResize="0"/>
          <p:nvPr/>
        </p:nvPicPr>
        <p:blipFill>
          <a:blip r:embed="rId5">
            <a:alphaModFix/>
          </a:blip>
          <a:stretch>
            <a:fillRect/>
          </a:stretch>
        </p:blipFill>
        <p:spPr>
          <a:xfrm rot="479968">
            <a:off x="-451083" y="4184157"/>
            <a:ext cx="2524463" cy="117393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rtl="0">
              <a:spcBef>
                <a:spcPts val="0"/>
              </a:spcBef>
              <a:buClr>
                <a:srgbClr val="000000"/>
              </a:buClr>
              <a:buSzPts val="4800"/>
              <a:buFont typeface="Avenir"/>
              <a:buNone/>
              <a:defRPr sz="4800">
                <a:solidFill>
                  <a:srgbClr val="000000"/>
                </a:solidFill>
                <a:latin typeface="Avenir"/>
                <a:ea typeface="Avenir"/>
                <a:cs typeface="Avenir"/>
                <a:sym typeface="Avenir"/>
              </a:defRPr>
            </a:lvl1pPr>
            <a:lvl2pPr lvl="1" rtl="0">
              <a:spcBef>
                <a:spcPts val="0"/>
              </a:spcBef>
              <a:buSzPts val="4800"/>
              <a:buNone/>
              <a:defRPr sz="4800"/>
            </a:lvl2pPr>
            <a:lvl3pPr lvl="2" rtl="0">
              <a:spcBef>
                <a:spcPts val="0"/>
              </a:spcBef>
              <a:buSzPts val="4800"/>
              <a:buNone/>
              <a:defRPr sz="4800"/>
            </a:lvl3pPr>
            <a:lvl4pPr lvl="3" rtl="0">
              <a:spcBef>
                <a:spcPts val="0"/>
              </a:spcBef>
              <a:buSzPts val="4800"/>
              <a:buNone/>
              <a:defRPr sz="4800"/>
            </a:lvl4pPr>
            <a:lvl5pPr lvl="4" rtl="0">
              <a:spcBef>
                <a:spcPts val="0"/>
              </a:spcBef>
              <a:buSzPts val="4800"/>
              <a:buNone/>
              <a:defRPr sz="4800"/>
            </a:lvl5pPr>
            <a:lvl6pPr lvl="5" rtl="0">
              <a:spcBef>
                <a:spcPts val="0"/>
              </a:spcBef>
              <a:buSzPts val="4800"/>
              <a:buNone/>
              <a:defRPr sz="4800"/>
            </a:lvl6pPr>
            <a:lvl7pPr lvl="6" rtl="0">
              <a:spcBef>
                <a:spcPts val="0"/>
              </a:spcBef>
              <a:buSzPts val="4800"/>
              <a:buNone/>
              <a:defRPr sz="4800"/>
            </a:lvl7pPr>
            <a:lvl8pPr lvl="7" rtl="0">
              <a:spcBef>
                <a:spcPts val="0"/>
              </a:spcBef>
              <a:buSzPts val="4800"/>
              <a:buNone/>
              <a:defRPr sz="4800"/>
            </a:lvl8pPr>
            <a:lvl9pPr lvl="8" rtl="0">
              <a:spcBef>
                <a:spcPts val="0"/>
              </a:spcBef>
              <a:buSzPts val="4800"/>
              <a:buNone/>
              <a:defRPr sz="4800"/>
            </a:lvl9pPr>
          </a:lstStyle>
          <a:p>
            <a:endParaRPr/>
          </a:p>
        </p:txBody>
      </p:sp>
      <p:sp>
        <p:nvSpPr>
          <p:cNvPr id="61" name="Shape 6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
        <p:nvSpPr>
          <p:cNvPr id="62" name="Shape 62"/>
          <p:cNvSpPr txBox="1">
            <a:spLocks noGrp="1"/>
          </p:cNvSpPr>
          <p:nvPr>
            <p:ph type="sldNum" idx="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pic>
        <p:nvPicPr>
          <p:cNvPr id="63" name="Shape 63"/>
          <p:cNvPicPr preferRelativeResize="0"/>
          <p:nvPr/>
        </p:nvPicPr>
        <p:blipFill>
          <a:blip r:embed="rId2">
            <a:alphaModFix/>
          </a:blip>
          <a:stretch>
            <a:fillRect/>
          </a:stretch>
        </p:blipFill>
        <p:spPr>
          <a:xfrm>
            <a:off x="7090075" y="-146125"/>
            <a:ext cx="2546251" cy="1251650"/>
          </a:xfrm>
          <a:prstGeom prst="rect">
            <a:avLst/>
          </a:prstGeom>
          <a:noFill/>
          <a:ln>
            <a:noFill/>
          </a:ln>
        </p:spPr>
      </p:pic>
      <p:grpSp>
        <p:nvGrpSpPr>
          <p:cNvPr id="64" name="Shape 64"/>
          <p:cNvGrpSpPr/>
          <p:nvPr/>
        </p:nvGrpSpPr>
        <p:grpSpPr>
          <a:xfrm>
            <a:off x="6959450" y="4014201"/>
            <a:ext cx="1924918" cy="838341"/>
            <a:chOff x="6883825" y="155725"/>
            <a:chExt cx="2045826" cy="890999"/>
          </a:xfrm>
        </p:grpSpPr>
        <p:pic>
          <p:nvPicPr>
            <p:cNvPr id="65" name="Shape 65"/>
            <p:cNvPicPr preferRelativeResize="0"/>
            <p:nvPr/>
          </p:nvPicPr>
          <p:blipFill rotWithShape="1">
            <a:blip r:embed="rId3">
              <a:alphaModFix/>
            </a:blip>
            <a:srcRect t="19847" b="53266"/>
            <a:stretch/>
          </p:blipFill>
          <p:spPr>
            <a:xfrm>
              <a:off x="7397197" y="752428"/>
              <a:ext cx="1532454" cy="294296"/>
            </a:xfrm>
            <a:prstGeom prst="rect">
              <a:avLst/>
            </a:prstGeom>
            <a:noFill/>
            <a:ln>
              <a:noFill/>
            </a:ln>
          </p:spPr>
        </p:pic>
        <p:pic>
          <p:nvPicPr>
            <p:cNvPr id="66" name="Shape 66"/>
            <p:cNvPicPr preferRelativeResize="0"/>
            <p:nvPr/>
          </p:nvPicPr>
          <p:blipFill>
            <a:blip r:embed="rId4">
              <a:alphaModFix/>
            </a:blip>
            <a:stretch>
              <a:fillRect/>
            </a:stretch>
          </p:blipFill>
          <p:spPr>
            <a:xfrm>
              <a:off x="6883825" y="155725"/>
              <a:ext cx="870168" cy="856528"/>
            </a:xfrm>
            <a:prstGeom prst="rect">
              <a:avLst/>
            </a:prstGeom>
            <a:noFill/>
            <a:ln>
              <a:noFill/>
            </a:ln>
          </p:spPr>
        </p:pic>
      </p:grpSp>
      <p:pic>
        <p:nvPicPr>
          <p:cNvPr id="67" name="Shape 67"/>
          <p:cNvPicPr preferRelativeResize="0"/>
          <p:nvPr/>
        </p:nvPicPr>
        <p:blipFill>
          <a:blip r:embed="rId5">
            <a:alphaModFix/>
          </a:blip>
          <a:stretch>
            <a:fillRect/>
          </a:stretch>
        </p:blipFill>
        <p:spPr>
          <a:xfrm rot="479968">
            <a:off x="-451083" y="4184157"/>
            <a:ext cx="2524463" cy="11739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68"/>
        <p:cNvGrpSpPr/>
        <p:nvPr/>
      </p:nvGrpSpPr>
      <p:grpSpPr>
        <a:xfrm>
          <a:off x="0" y="0"/>
          <a:ext cx="0" cy="0"/>
          <a:chOff x="0" y="0"/>
          <a:chExt cx="0" cy="0"/>
        </a:xfrm>
      </p:grpSpPr>
      <p:sp>
        <p:nvSpPr>
          <p:cNvPr id="69" name="Shape 69"/>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marL="0" lvl="0" indent="0">
              <a:spcBef>
                <a:spcPts val="0"/>
              </a:spcBef>
              <a:buNone/>
            </a:pPr>
            <a:endParaRPr/>
          </a:p>
        </p:txBody>
      </p:sp>
      <p:sp>
        <p:nvSpPr>
          <p:cNvPr id="70" name="Shape 70"/>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Clr>
                <a:srgbClr val="000000"/>
              </a:buClr>
              <a:buSzPts val="4200"/>
              <a:buFont typeface="Avenir"/>
              <a:buNone/>
              <a:defRPr sz="4200">
                <a:solidFill>
                  <a:srgbClr val="000000"/>
                </a:solidFill>
                <a:latin typeface="Avenir"/>
                <a:ea typeface="Avenir"/>
                <a:cs typeface="Avenir"/>
                <a:sym typeface="Avenir"/>
              </a:defRPr>
            </a:lvl1pPr>
            <a:lvl2pPr lvl="1" algn="ctr">
              <a:spcBef>
                <a:spcPts val="0"/>
              </a:spcBef>
              <a:buClr>
                <a:srgbClr val="105794"/>
              </a:buClr>
              <a:buSzPts val="4200"/>
              <a:buFont typeface="Avenir"/>
              <a:buNone/>
              <a:defRPr sz="4200">
                <a:solidFill>
                  <a:srgbClr val="105794"/>
                </a:solidFill>
                <a:latin typeface="Avenir"/>
                <a:ea typeface="Avenir"/>
                <a:cs typeface="Avenir"/>
                <a:sym typeface="Avenir"/>
              </a:defRPr>
            </a:lvl2pPr>
            <a:lvl3pPr lvl="2" algn="ctr">
              <a:spcBef>
                <a:spcPts val="0"/>
              </a:spcBef>
              <a:buClr>
                <a:srgbClr val="105794"/>
              </a:buClr>
              <a:buSzPts val="4200"/>
              <a:buFont typeface="Avenir"/>
              <a:buNone/>
              <a:defRPr sz="4200">
                <a:solidFill>
                  <a:srgbClr val="105794"/>
                </a:solidFill>
                <a:latin typeface="Avenir"/>
                <a:ea typeface="Avenir"/>
                <a:cs typeface="Avenir"/>
                <a:sym typeface="Avenir"/>
              </a:defRPr>
            </a:lvl3pPr>
            <a:lvl4pPr lvl="3" algn="ctr">
              <a:spcBef>
                <a:spcPts val="0"/>
              </a:spcBef>
              <a:buClr>
                <a:srgbClr val="105794"/>
              </a:buClr>
              <a:buSzPts val="4200"/>
              <a:buFont typeface="Avenir"/>
              <a:buNone/>
              <a:defRPr sz="4200">
                <a:solidFill>
                  <a:srgbClr val="105794"/>
                </a:solidFill>
                <a:latin typeface="Avenir"/>
                <a:ea typeface="Avenir"/>
                <a:cs typeface="Avenir"/>
                <a:sym typeface="Avenir"/>
              </a:defRPr>
            </a:lvl4pPr>
            <a:lvl5pPr lvl="4" algn="ctr">
              <a:spcBef>
                <a:spcPts val="0"/>
              </a:spcBef>
              <a:buClr>
                <a:srgbClr val="105794"/>
              </a:buClr>
              <a:buSzPts val="4200"/>
              <a:buFont typeface="Avenir"/>
              <a:buNone/>
              <a:defRPr sz="4200">
                <a:solidFill>
                  <a:srgbClr val="105794"/>
                </a:solidFill>
                <a:latin typeface="Avenir"/>
                <a:ea typeface="Avenir"/>
                <a:cs typeface="Avenir"/>
                <a:sym typeface="Avenir"/>
              </a:defRPr>
            </a:lvl5pPr>
            <a:lvl6pPr lvl="5" algn="ctr">
              <a:spcBef>
                <a:spcPts val="0"/>
              </a:spcBef>
              <a:buClr>
                <a:srgbClr val="105794"/>
              </a:buClr>
              <a:buSzPts val="4200"/>
              <a:buFont typeface="Avenir"/>
              <a:buNone/>
              <a:defRPr sz="4200">
                <a:solidFill>
                  <a:srgbClr val="105794"/>
                </a:solidFill>
                <a:latin typeface="Avenir"/>
                <a:ea typeface="Avenir"/>
                <a:cs typeface="Avenir"/>
                <a:sym typeface="Avenir"/>
              </a:defRPr>
            </a:lvl6pPr>
            <a:lvl7pPr lvl="6" algn="ctr">
              <a:spcBef>
                <a:spcPts val="0"/>
              </a:spcBef>
              <a:buClr>
                <a:srgbClr val="105794"/>
              </a:buClr>
              <a:buSzPts val="4200"/>
              <a:buFont typeface="Avenir"/>
              <a:buNone/>
              <a:defRPr sz="4200">
                <a:solidFill>
                  <a:srgbClr val="105794"/>
                </a:solidFill>
                <a:latin typeface="Avenir"/>
                <a:ea typeface="Avenir"/>
                <a:cs typeface="Avenir"/>
                <a:sym typeface="Avenir"/>
              </a:defRPr>
            </a:lvl7pPr>
            <a:lvl8pPr lvl="7" algn="ctr">
              <a:spcBef>
                <a:spcPts val="0"/>
              </a:spcBef>
              <a:buClr>
                <a:srgbClr val="105794"/>
              </a:buClr>
              <a:buSzPts val="4200"/>
              <a:buFont typeface="Avenir"/>
              <a:buNone/>
              <a:defRPr sz="4200">
                <a:solidFill>
                  <a:srgbClr val="105794"/>
                </a:solidFill>
                <a:latin typeface="Avenir"/>
                <a:ea typeface="Avenir"/>
                <a:cs typeface="Avenir"/>
                <a:sym typeface="Avenir"/>
              </a:defRPr>
            </a:lvl8pPr>
            <a:lvl9pPr lvl="8" algn="ctr">
              <a:spcBef>
                <a:spcPts val="0"/>
              </a:spcBef>
              <a:buClr>
                <a:srgbClr val="105794"/>
              </a:buClr>
              <a:buSzPts val="4200"/>
              <a:buFont typeface="Avenir"/>
              <a:buNone/>
              <a:defRPr sz="4200">
                <a:solidFill>
                  <a:srgbClr val="105794"/>
                </a:solidFill>
                <a:latin typeface="Avenir"/>
                <a:ea typeface="Avenir"/>
                <a:cs typeface="Avenir"/>
                <a:sym typeface="Avenir"/>
              </a:defRPr>
            </a:lvl9pPr>
          </a:lstStyle>
          <a:p>
            <a:endParaRPr/>
          </a:p>
        </p:txBody>
      </p:sp>
      <p:sp>
        <p:nvSpPr>
          <p:cNvPr id="71" name="Shape 71"/>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ts val="2100"/>
              <a:buFont typeface="Avenir"/>
              <a:buNone/>
              <a:defRPr sz="2100">
                <a:latin typeface="Avenir"/>
                <a:ea typeface="Avenir"/>
                <a:cs typeface="Avenir"/>
                <a:sym typeface="Avenir"/>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2" name="Shape 72"/>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73" name="Shape 7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
        <p:nvSpPr>
          <p:cNvPr id="74" name="Shape 74"/>
          <p:cNvSpPr txBox="1">
            <a:spLocks noGrp="1"/>
          </p:cNvSpPr>
          <p:nvPr>
            <p:ph type="sldNum" idx="3"/>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pic>
        <p:nvPicPr>
          <p:cNvPr id="75" name="Shape 75"/>
          <p:cNvPicPr preferRelativeResize="0"/>
          <p:nvPr/>
        </p:nvPicPr>
        <p:blipFill>
          <a:blip r:embed="rId2">
            <a:alphaModFix/>
          </a:blip>
          <a:stretch>
            <a:fillRect/>
          </a:stretch>
        </p:blipFill>
        <p:spPr>
          <a:xfrm flipH="1">
            <a:off x="-477368" y="-146125"/>
            <a:ext cx="2546251" cy="1251650"/>
          </a:xfrm>
          <a:prstGeom prst="rect">
            <a:avLst/>
          </a:prstGeom>
          <a:noFill/>
          <a:ln>
            <a:noFill/>
          </a:ln>
        </p:spPr>
      </p:pic>
      <p:grpSp>
        <p:nvGrpSpPr>
          <p:cNvPr id="76" name="Shape 76"/>
          <p:cNvGrpSpPr/>
          <p:nvPr/>
        </p:nvGrpSpPr>
        <p:grpSpPr>
          <a:xfrm>
            <a:off x="275350" y="4014201"/>
            <a:ext cx="1924918" cy="838341"/>
            <a:chOff x="6883825" y="155725"/>
            <a:chExt cx="2045826" cy="890999"/>
          </a:xfrm>
        </p:grpSpPr>
        <p:pic>
          <p:nvPicPr>
            <p:cNvPr id="77" name="Shape 77"/>
            <p:cNvPicPr preferRelativeResize="0"/>
            <p:nvPr/>
          </p:nvPicPr>
          <p:blipFill rotWithShape="1">
            <a:blip r:embed="rId3">
              <a:alphaModFix/>
            </a:blip>
            <a:srcRect t="19847" b="53266"/>
            <a:stretch/>
          </p:blipFill>
          <p:spPr>
            <a:xfrm>
              <a:off x="7397197" y="752428"/>
              <a:ext cx="1532454" cy="294296"/>
            </a:xfrm>
            <a:prstGeom prst="rect">
              <a:avLst/>
            </a:prstGeom>
            <a:noFill/>
            <a:ln>
              <a:noFill/>
            </a:ln>
          </p:spPr>
        </p:pic>
        <p:pic>
          <p:nvPicPr>
            <p:cNvPr id="78" name="Shape 78"/>
            <p:cNvPicPr preferRelativeResize="0"/>
            <p:nvPr/>
          </p:nvPicPr>
          <p:blipFill>
            <a:blip r:embed="rId4">
              <a:alphaModFix/>
            </a:blip>
            <a:stretch>
              <a:fillRect/>
            </a:stretch>
          </p:blipFill>
          <p:spPr>
            <a:xfrm>
              <a:off x="6883825" y="155725"/>
              <a:ext cx="870168" cy="856528"/>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311700" y="4230575"/>
            <a:ext cx="5758800" cy="605100"/>
          </a:xfrm>
          <a:prstGeom prst="rect">
            <a:avLst/>
          </a:prstGeom>
        </p:spPr>
        <p:txBody>
          <a:bodyPr wrap="square" lIns="91425" tIns="91425" rIns="91425" bIns="91425" anchor="ctr" anchorCtr="0"/>
          <a:lstStyle>
            <a:lvl1pPr lvl="0">
              <a:lnSpc>
                <a:spcPct val="100000"/>
              </a:lnSpc>
              <a:spcBef>
                <a:spcPts val="0"/>
              </a:spcBef>
              <a:spcAft>
                <a:spcPts val="0"/>
              </a:spcAft>
              <a:buSzPts val="1800"/>
              <a:buFont typeface="Avenir"/>
              <a:buNone/>
              <a:defRPr>
                <a:latin typeface="Avenir"/>
                <a:ea typeface="Avenir"/>
                <a:cs typeface="Avenir"/>
                <a:sym typeface="Avenir"/>
              </a:defRPr>
            </a:lvl1pPr>
          </a:lstStyle>
          <a:p>
            <a:endParaRPr/>
          </a:p>
        </p:txBody>
      </p:sp>
      <p:sp>
        <p:nvSpPr>
          <p:cNvPr id="81" name="Shape 8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
        <p:nvSpPr>
          <p:cNvPr id="82" name="Shape 82"/>
          <p:cNvSpPr txBox="1">
            <a:spLocks noGrp="1"/>
          </p:cNvSpPr>
          <p:nvPr>
            <p:ph type="sldNum" idx="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pic>
        <p:nvPicPr>
          <p:cNvPr id="83" name="Shape 83"/>
          <p:cNvPicPr preferRelativeResize="0"/>
          <p:nvPr/>
        </p:nvPicPr>
        <p:blipFill>
          <a:blip r:embed="rId2">
            <a:alphaModFix/>
          </a:blip>
          <a:stretch>
            <a:fillRect/>
          </a:stretch>
        </p:blipFill>
        <p:spPr>
          <a:xfrm>
            <a:off x="7090075" y="-146125"/>
            <a:ext cx="2546251" cy="1251650"/>
          </a:xfrm>
          <a:prstGeom prst="rect">
            <a:avLst/>
          </a:prstGeom>
          <a:noFill/>
          <a:ln>
            <a:noFill/>
          </a:ln>
        </p:spPr>
      </p:pic>
      <p:grpSp>
        <p:nvGrpSpPr>
          <p:cNvPr id="84" name="Shape 84"/>
          <p:cNvGrpSpPr/>
          <p:nvPr/>
        </p:nvGrpSpPr>
        <p:grpSpPr>
          <a:xfrm>
            <a:off x="6959450" y="4014201"/>
            <a:ext cx="1924918" cy="838341"/>
            <a:chOff x="6883825" y="155725"/>
            <a:chExt cx="2045826" cy="890999"/>
          </a:xfrm>
        </p:grpSpPr>
        <p:pic>
          <p:nvPicPr>
            <p:cNvPr id="85" name="Shape 85"/>
            <p:cNvPicPr preferRelativeResize="0"/>
            <p:nvPr/>
          </p:nvPicPr>
          <p:blipFill rotWithShape="1">
            <a:blip r:embed="rId3">
              <a:alphaModFix/>
            </a:blip>
            <a:srcRect t="19847" b="53266"/>
            <a:stretch/>
          </p:blipFill>
          <p:spPr>
            <a:xfrm>
              <a:off x="7397197" y="752428"/>
              <a:ext cx="1532454" cy="294296"/>
            </a:xfrm>
            <a:prstGeom prst="rect">
              <a:avLst/>
            </a:prstGeom>
            <a:noFill/>
            <a:ln>
              <a:noFill/>
            </a:ln>
          </p:spPr>
        </p:pic>
        <p:pic>
          <p:nvPicPr>
            <p:cNvPr id="86" name="Shape 86"/>
            <p:cNvPicPr preferRelativeResize="0"/>
            <p:nvPr/>
          </p:nvPicPr>
          <p:blipFill>
            <a:blip r:embed="rId4">
              <a:alphaModFix/>
            </a:blip>
            <a:stretch>
              <a:fillRect/>
            </a:stretch>
          </p:blipFill>
          <p:spPr>
            <a:xfrm>
              <a:off x="6883825" y="155725"/>
              <a:ext cx="870168" cy="856528"/>
            </a:xfrm>
            <a:prstGeom prst="rect">
              <a:avLst/>
            </a:prstGeom>
            <a:noFill/>
            <a:ln>
              <a:noFill/>
            </a:ln>
          </p:spPr>
        </p:pic>
      </p:grpSp>
      <p:pic>
        <p:nvPicPr>
          <p:cNvPr id="87" name="Shape 87"/>
          <p:cNvPicPr preferRelativeResize="0"/>
          <p:nvPr/>
        </p:nvPicPr>
        <p:blipFill>
          <a:blip r:embed="rId5">
            <a:alphaModFix/>
          </a:blip>
          <a:stretch>
            <a:fillRect/>
          </a:stretch>
        </p:blipFill>
        <p:spPr>
          <a:xfrm rot="479968">
            <a:off x="-451083" y="4184157"/>
            <a:ext cx="2524463" cy="11739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ts val="2800"/>
              <a:buNone/>
              <a:defRPr sz="2800">
                <a:solidFill>
                  <a:schemeClr val="dk1"/>
                </a:solidFill>
              </a:defRPr>
            </a:lvl1pPr>
            <a:lvl2pPr lvl="1">
              <a:spcBef>
                <a:spcPts val="0"/>
              </a:spcBef>
              <a:buClr>
                <a:schemeClr val="dk1"/>
              </a:buClr>
              <a:buSzPts val="2800"/>
              <a:buNone/>
              <a:defRPr sz="2800">
                <a:solidFill>
                  <a:schemeClr val="dk1"/>
                </a:solidFill>
              </a:defRPr>
            </a:lvl2pPr>
            <a:lvl3pPr lvl="2">
              <a:spcBef>
                <a:spcPts val="0"/>
              </a:spcBef>
              <a:buClr>
                <a:schemeClr val="dk1"/>
              </a:buClr>
              <a:buSzPts val="2800"/>
              <a:buNone/>
              <a:defRPr sz="2800">
                <a:solidFill>
                  <a:schemeClr val="dk1"/>
                </a:solidFill>
              </a:defRPr>
            </a:lvl3pPr>
            <a:lvl4pPr lvl="3">
              <a:spcBef>
                <a:spcPts val="0"/>
              </a:spcBef>
              <a:buClr>
                <a:schemeClr val="dk1"/>
              </a:buClr>
              <a:buSzPts val="2800"/>
              <a:buNone/>
              <a:defRPr sz="2800">
                <a:solidFill>
                  <a:schemeClr val="dk1"/>
                </a:solidFill>
              </a:defRPr>
            </a:lvl4pPr>
            <a:lvl5pPr lvl="4">
              <a:spcBef>
                <a:spcPts val="0"/>
              </a:spcBef>
              <a:buClr>
                <a:schemeClr val="dk1"/>
              </a:buClr>
              <a:buSzPts val="2800"/>
              <a:buNone/>
              <a:defRPr sz="2800">
                <a:solidFill>
                  <a:schemeClr val="dk1"/>
                </a:solidFill>
              </a:defRPr>
            </a:lvl5pPr>
            <a:lvl6pPr lvl="5">
              <a:spcBef>
                <a:spcPts val="0"/>
              </a:spcBef>
              <a:buClr>
                <a:schemeClr val="dk1"/>
              </a:buClr>
              <a:buSzPts val="2800"/>
              <a:buNone/>
              <a:defRPr sz="2800">
                <a:solidFill>
                  <a:schemeClr val="dk1"/>
                </a:solidFill>
              </a:defRPr>
            </a:lvl6pPr>
            <a:lvl7pPr lvl="6">
              <a:spcBef>
                <a:spcPts val="0"/>
              </a:spcBef>
              <a:buClr>
                <a:schemeClr val="dk1"/>
              </a:buClr>
              <a:buSzPts val="2800"/>
              <a:buNone/>
              <a:defRPr sz="2800">
                <a:solidFill>
                  <a:schemeClr val="dk1"/>
                </a:solidFill>
              </a:defRPr>
            </a:lvl7pPr>
            <a:lvl8pPr lvl="7">
              <a:spcBef>
                <a:spcPts val="0"/>
              </a:spcBef>
              <a:buClr>
                <a:schemeClr val="dk1"/>
              </a:buClr>
              <a:buSzPts val="2800"/>
              <a:buNone/>
              <a:defRPr sz="2800">
                <a:solidFill>
                  <a:schemeClr val="dk1"/>
                </a:solidFill>
              </a:defRPr>
            </a:lvl8pPr>
            <a:lvl9pPr lvl="8">
              <a:spcBef>
                <a:spcPts val="0"/>
              </a:spcBef>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ts val="1800"/>
              <a:buChar char="●"/>
              <a:defRPr sz="1800">
                <a:solidFill>
                  <a:schemeClr val="dk2"/>
                </a:solidFill>
              </a:defRPr>
            </a:lvl1pPr>
            <a:lvl2pPr lvl="1">
              <a:lnSpc>
                <a:spcPct val="115000"/>
              </a:lnSpc>
              <a:spcBef>
                <a:spcPts val="0"/>
              </a:spcBef>
              <a:spcAft>
                <a:spcPts val="1600"/>
              </a:spcAft>
              <a:buClr>
                <a:schemeClr val="dk2"/>
              </a:buClr>
              <a:buSzPts val="1400"/>
              <a:buChar char="○"/>
              <a:defRPr>
                <a:solidFill>
                  <a:schemeClr val="dk2"/>
                </a:solidFill>
              </a:defRPr>
            </a:lvl2pPr>
            <a:lvl3pPr lvl="2">
              <a:lnSpc>
                <a:spcPct val="115000"/>
              </a:lnSpc>
              <a:spcBef>
                <a:spcPts val="0"/>
              </a:spcBef>
              <a:spcAft>
                <a:spcPts val="1600"/>
              </a:spcAft>
              <a:buClr>
                <a:schemeClr val="dk2"/>
              </a:buClr>
              <a:buSzPts val="1400"/>
              <a:buChar char="■"/>
              <a:defRPr>
                <a:solidFill>
                  <a:schemeClr val="dk2"/>
                </a:solidFill>
              </a:defRPr>
            </a:lvl3pPr>
            <a:lvl4pPr lvl="3">
              <a:lnSpc>
                <a:spcPct val="115000"/>
              </a:lnSpc>
              <a:spcBef>
                <a:spcPts val="0"/>
              </a:spcBef>
              <a:spcAft>
                <a:spcPts val="1600"/>
              </a:spcAft>
              <a:buClr>
                <a:schemeClr val="dk2"/>
              </a:buClr>
              <a:buSzPts val="1400"/>
              <a:buChar char="●"/>
              <a:defRPr>
                <a:solidFill>
                  <a:schemeClr val="dk2"/>
                </a:solidFill>
              </a:defRPr>
            </a:lvl4pPr>
            <a:lvl5pPr lvl="4">
              <a:lnSpc>
                <a:spcPct val="115000"/>
              </a:lnSpc>
              <a:spcBef>
                <a:spcPts val="0"/>
              </a:spcBef>
              <a:spcAft>
                <a:spcPts val="1600"/>
              </a:spcAft>
              <a:buClr>
                <a:schemeClr val="dk2"/>
              </a:buClr>
              <a:buSzPts val="1400"/>
              <a:buChar char="○"/>
              <a:defRPr>
                <a:solidFill>
                  <a:schemeClr val="dk2"/>
                </a:solidFill>
              </a:defRPr>
            </a:lvl5pPr>
            <a:lvl6pPr lvl="5">
              <a:lnSpc>
                <a:spcPct val="115000"/>
              </a:lnSpc>
              <a:spcBef>
                <a:spcPts val="0"/>
              </a:spcBef>
              <a:spcAft>
                <a:spcPts val="1600"/>
              </a:spcAft>
              <a:buClr>
                <a:schemeClr val="dk2"/>
              </a:buClr>
              <a:buSzPts val="1400"/>
              <a:buChar char="■"/>
              <a:defRPr>
                <a:solidFill>
                  <a:schemeClr val="dk2"/>
                </a:solidFill>
              </a:defRPr>
            </a:lvl6pPr>
            <a:lvl7pPr lvl="6">
              <a:lnSpc>
                <a:spcPct val="115000"/>
              </a:lnSpc>
              <a:spcBef>
                <a:spcPts val="0"/>
              </a:spcBef>
              <a:spcAft>
                <a:spcPts val="1600"/>
              </a:spcAft>
              <a:buClr>
                <a:schemeClr val="dk2"/>
              </a:buClr>
              <a:buSzPts val="1400"/>
              <a:buChar char="●"/>
              <a:defRPr>
                <a:solidFill>
                  <a:schemeClr val="dk2"/>
                </a:solidFill>
              </a:defRPr>
            </a:lvl7pPr>
            <a:lvl8pPr lvl="7">
              <a:lnSpc>
                <a:spcPct val="115000"/>
              </a:lnSpc>
              <a:spcBef>
                <a:spcPts val="0"/>
              </a:spcBef>
              <a:spcAft>
                <a:spcPts val="1600"/>
              </a:spcAft>
              <a:buClr>
                <a:schemeClr val="dk2"/>
              </a:buClr>
              <a:buSzPts val="1400"/>
              <a:buChar char="○"/>
              <a:defRPr>
                <a:solidFill>
                  <a:schemeClr val="dk2"/>
                </a:solidFill>
              </a:defRPr>
            </a:lvl8pPr>
            <a:lvl9pPr lvl="8">
              <a:lnSpc>
                <a:spcPct val="115000"/>
              </a:lnSpc>
              <a:spcBef>
                <a:spcPts val="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lvl="0" indent="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opendoors.idrc.ocadu.ca/open-your-door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https://twitter.com/OpenDoorsIDRC" TargetMode="External"/><Relationship Id="rId4" Type="http://schemas.openxmlformats.org/officeDocument/2006/relationships/hyperlink" Target="https://www.facebook.com/OurDoorsAreOpen/"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faithanddisability.org/institute/" TargetMode="External"/><Relationship Id="rId2" Type="http://schemas.openxmlformats.org/officeDocument/2006/relationships/hyperlink" Target="https://www.faithward.org/everybody-belongs-serving-together/" TargetMode="External"/><Relationship Id="rId1" Type="http://schemas.openxmlformats.org/officeDocument/2006/relationships/slideLayout" Target="../slideLayouts/slideLayout3.xml"/><Relationship Id="rId5" Type="http://schemas.openxmlformats.org/officeDocument/2006/relationships/hyperlink" Target="https://www.canada.ca/en/employment-social-development/programs/enabling-accessibility-fund.html" TargetMode="External"/><Relationship Id="rId4" Type="http://schemas.openxmlformats.org/officeDocument/2006/relationships/hyperlink" Target="https://www.facebook.com/groups/itdcommunity"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Shape 110" descr="Logo for the inclusive design research centre at OCAD University"/>
          <p:cNvPicPr preferRelativeResize="0"/>
          <p:nvPr/>
        </p:nvPicPr>
        <p:blipFill>
          <a:blip r:embed="rId3">
            <a:alphaModFix/>
          </a:blip>
          <a:stretch>
            <a:fillRect/>
          </a:stretch>
        </p:blipFill>
        <p:spPr>
          <a:xfrm>
            <a:off x="7203425" y="3396975"/>
            <a:ext cx="1940575" cy="1746525"/>
          </a:xfrm>
          <a:prstGeom prst="rect">
            <a:avLst/>
          </a:prstGeom>
          <a:noFill/>
          <a:ln>
            <a:noFill/>
          </a:ln>
        </p:spPr>
      </p:pic>
      <p:pic>
        <p:nvPicPr>
          <p:cNvPr id="3" name="Picture 3">
            <a:extLst>
              <a:ext uri="{FF2B5EF4-FFF2-40B4-BE49-F238E27FC236}">
                <a16:creationId xmlns:a16="http://schemas.microsoft.com/office/drawing/2014/main" id="{BFE74148-05A2-466C-9007-0AA6AABC166A}"/>
              </a:ext>
            </a:extLst>
          </p:cNvPr>
          <p:cNvPicPr>
            <a:picLocks noChangeAspect="1"/>
          </p:cNvPicPr>
          <p:nvPr/>
        </p:nvPicPr>
        <p:blipFill>
          <a:blip r:embed="rId4"/>
          <a:stretch>
            <a:fillRect/>
          </a:stretch>
        </p:blipFill>
        <p:spPr>
          <a:xfrm>
            <a:off x="-2157" y="3932567"/>
            <a:ext cx="2743200" cy="685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3" name="Empathy &amp; Inclusion.mp4" descr="Empathy &amp; Inclusion.mp4">
            <a:hlinkClick r:id="" action="ppaction://media"/>
            <a:extLst>
              <a:ext uri="{FF2B5EF4-FFF2-40B4-BE49-F238E27FC236}">
                <a16:creationId xmlns:a16="http://schemas.microsoft.com/office/drawing/2014/main" id="{71F627D6-4DCE-6842-A7A2-69339D671C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162" name="Shape 162"/>
          <p:cNvSpPr txBox="1">
            <a:spLocks noGrp="1"/>
          </p:cNvSpPr>
          <p:nvPr>
            <p:ph type="title" idx="4294967295"/>
          </p:nvPr>
        </p:nvSpPr>
        <p:spPr>
          <a:xfrm>
            <a:off x="738300" y="0"/>
            <a:ext cx="7667400" cy="852256"/>
          </a:xfrm>
          <a:prstGeom prst="rect">
            <a:avLst/>
          </a:prstGeom>
        </p:spPr>
        <p:txBody>
          <a:bodyPr wrap="square" lIns="91425" tIns="91425" rIns="91425" bIns="91425" anchor="ctr" anchorCtr="0">
            <a:noAutofit/>
          </a:bodyPr>
          <a:lstStyle/>
          <a:p>
            <a:pPr marL="0" lvl="0" indent="0" algn="ctr" rtl="0">
              <a:spcBef>
                <a:spcPts val="0"/>
              </a:spcBef>
              <a:buNone/>
            </a:pPr>
            <a:r>
              <a:rPr lang="en" sz="3600" b="1" dirty="0">
                <a:solidFill>
                  <a:schemeClr val="bg1"/>
                </a:solidFill>
                <a:latin typeface="Avenir"/>
                <a:ea typeface="Avenir"/>
                <a:cs typeface="Avenir"/>
                <a:sym typeface="Avenir"/>
              </a:rPr>
              <a:t>How to Use Inclusive Thinking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1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397250" y="1389600"/>
            <a:ext cx="5077800" cy="2513617"/>
          </a:xfrm>
          <a:prstGeom prst="rect">
            <a:avLst/>
          </a:prstGeom>
        </p:spPr>
        <p:txBody>
          <a:bodyPr wrap="square" lIns="91425" tIns="91425" rIns="91425" bIns="91425" anchor="t" anchorCtr="0">
            <a:noAutofit/>
          </a:bodyPr>
          <a:lstStyle/>
          <a:p>
            <a:pPr marL="114300">
              <a:lnSpc>
                <a:spcPct val="200000"/>
              </a:lnSpc>
              <a:spcAft>
                <a:spcPts val="0"/>
              </a:spcAft>
              <a:buClr>
                <a:srgbClr val="000000"/>
              </a:buClr>
              <a:buSzPts val="1800"/>
              <a:buNone/>
            </a:pPr>
            <a:r>
              <a:rPr lang="en" sz="1600">
                <a:solidFill>
                  <a:srgbClr val="000000"/>
                </a:solidFill>
                <a:ea typeface="Avenir"/>
                <a:cs typeface="Avenir"/>
              </a:rPr>
              <a:t>Churches can be </a:t>
            </a:r>
            <a:r>
              <a:rPr lang="en" sz="1600" i="1">
                <a:solidFill>
                  <a:srgbClr val="000000"/>
                </a:solidFill>
                <a:ea typeface="Avenir"/>
                <a:cs typeface="Avenir"/>
              </a:rPr>
              <a:t>available </a:t>
            </a:r>
            <a:r>
              <a:rPr lang="en" sz="1600">
                <a:solidFill>
                  <a:srgbClr val="000000"/>
                </a:solidFill>
                <a:ea typeface="Avenir"/>
                <a:cs typeface="Avenir"/>
              </a:rPr>
              <a:t>to people with disabilities:</a:t>
            </a:r>
          </a:p>
          <a:p>
            <a:pPr marL="457200" lvl="0" indent="-342900">
              <a:lnSpc>
                <a:spcPct val="200000"/>
              </a:lnSpc>
              <a:spcBef>
                <a:spcPts val="0"/>
              </a:spcBef>
              <a:spcAft>
                <a:spcPts val="0"/>
              </a:spcAft>
              <a:buClr>
                <a:srgbClr val="000000"/>
              </a:buClr>
              <a:buSzPts val="1800"/>
              <a:buFont typeface="Avenir"/>
              <a:buChar char="●"/>
            </a:pPr>
            <a:r>
              <a:rPr lang="en" sz="1600">
                <a:solidFill>
                  <a:srgbClr val="000000"/>
                </a:solidFill>
                <a:ea typeface="Avenir"/>
                <a:cs typeface="Avenir"/>
                <a:sym typeface="Avenir"/>
              </a:rPr>
              <a:t>Form an accessibility committee</a:t>
            </a:r>
            <a:endParaRPr lang="en" sz="1600"/>
          </a:p>
          <a:p>
            <a:pPr marL="457200" lvl="0" indent="-342900" rtl="0">
              <a:lnSpc>
                <a:spcPct val="200000"/>
              </a:lnSpc>
              <a:spcBef>
                <a:spcPts val="0"/>
              </a:spcBef>
              <a:spcAft>
                <a:spcPts val="0"/>
              </a:spcAft>
              <a:buClr>
                <a:srgbClr val="000000"/>
              </a:buClr>
              <a:buSzPts val="1800"/>
              <a:buFont typeface="Avenir"/>
              <a:buChar char="●"/>
            </a:pPr>
            <a:r>
              <a:rPr lang="en" sz="1600">
                <a:solidFill>
                  <a:srgbClr val="000000"/>
                </a:solidFill>
                <a:ea typeface="Avenir"/>
                <a:cs typeface="Avenir"/>
                <a:sym typeface="Avenir"/>
              </a:rPr>
              <a:t>Identify barriers</a:t>
            </a:r>
            <a:endParaRPr lang="en" sz="1600">
              <a:solidFill>
                <a:srgbClr val="000000"/>
              </a:solidFill>
              <a:ea typeface="Avenir"/>
              <a:cs typeface="Avenir"/>
            </a:endParaRPr>
          </a:p>
          <a:p>
            <a:pPr marL="457200" indent="-342900">
              <a:lnSpc>
                <a:spcPct val="200000"/>
              </a:lnSpc>
              <a:spcAft>
                <a:spcPts val="0"/>
              </a:spcAft>
              <a:buClr>
                <a:srgbClr val="000000"/>
              </a:buClr>
              <a:buSzPts val="1800"/>
              <a:buFont typeface="Avenir"/>
              <a:buChar char="●"/>
            </a:pPr>
            <a:r>
              <a:rPr lang="en" sz="1600">
                <a:solidFill>
                  <a:srgbClr val="000000"/>
                </a:solidFill>
                <a:ea typeface="Avenir"/>
                <a:cs typeface="Avenir"/>
                <a:sym typeface="Avenir"/>
              </a:rPr>
              <a:t>Create a plan for greater access</a:t>
            </a:r>
            <a:endParaRPr lang="en" sz="1600">
              <a:solidFill>
                <a:srgbClr val="000000"/>
              </a:solidFill>
              <a:ea typeface="Avenir"/>
              <a:cs typeface="Avenir"/>
            </a:endParaRPr>
          </a:p>
        </p:txBody>
      </p:sp>
      <p:sp>
        <p:nvSpPr>
          <p:cNvPr id="168" name="Shape 168"/>
          <p:cNvSpPr txBox="1">
            <a:spLocks noGrp="1"/>
          </p:cNvSpPr>
          <p:nvPr>
            <p:ph type="title"/>
          </p:nvPr>
        </p:nvSpPr>
        <p:spPr>
          <a:xfrm>
            <a:off x="311700" y="262500"/>
            <a:ext cx="7667400" cy="830767"/>
          </a:xfrm>
          <a:prstGeom prst="rect">
            <a:avLst/>
          </a:prstGeom>
        </p:spPr>
        <p:txBody>
          <a:bodyPr wrap="square" lIns="91425" tIns="91425" rIns="91425" bIns="91425" anchor="t" anchorCtr="0">
            <a:noAutofit/>
          </a:bodyPr>
          <a:lstStyle/>
          <a:p>
            <a:pPr algn="ctr"/>
            <a:r>
              <a:rPr lang="en" sz="3500" b="1" cap="all">
                <a:latin typeface="Arial"/>
              </a:rPr>
              <a:t>Getting Organized</a:t>
            </a:r>
          </a:p>
        </p:txBody>
      </p:sp>
      <p:pic>
        <p:nvPicPr>
          <p:cNvPr id="169" name="Shape 169" descr="A woman wearing a purple watch writes on a sheet of paper with a pen."/>
          <p:cNvPicPr preferRelativeResize="0"/>
          <p:nvPr/>
        </p:nvPicPr>
        <p:blipFill>
          <a:blip r:embed="rId3">
            <a:alphaModFix/>
          </a:blip>
          <a:stretch>
            <a:fillRect/>
          </a:stretch>
        </p:blipFill>
        <p:spPr>
          <a:xfrm>
            <a:off x="5471072" y="1530288"/>
            <a:ext cx="3275931" cy="2242825"/>
          </a:xfrm>
          <a:prstGeom prst="rect">
            <a:avLst/>
          </a:prstGeom>
          <a:noFill/>
          <a:ln>
            <a:noFill/>
          </a:ln>
        </p:spPr>
      </p:pic>
      <p:sp>
        <p:nvSpPr>
          <p:cNvPr id="4" name="Rounded Rectangle 3">
            <a:extLst>
              <a:ext uri="{FF2B5EF4-FFF2-40B4-BE49-F238E27FC236}">
                <a16:creationId xmlns:a16="http://schemas.microsoft.com/office/drawing/2014/main" id="{D8FFC327-6726-B141-A850-703486681649}"/>
              </a:ext>
            </a:extLst>
          </p:cNvPr>
          <p:cNvSpPr/>
          <p:nvPr/>
        </p:nvSpPr>
        <p:spPr>
          <a:xfrm>
            <a:off x="3127248" y="4619549"/>
            <a:ext cx="2889504" cy="261451"/>
          </a:xfrm>
          <a:prstGeom prst="roundRect">
            <a:avLst/>
          </a:prstGeom>
          <a:solidFill>
            <a:srgbClr val="FFC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a:solidFill>
                  <a:schemeClr val="tx1"/>
                </a:solidFill>
                <a:latin typeface="Arial Narrow" panose="020B0604020202020204" pitchFamily="34" charset="0"/>
                <a:cs typeface="Arial Narrow" panose="020B0604020202020204" pitchFamily="34" charset="0"/>
              </a:rPr>
              <a:t>See Guide for Accessible Congregations pg. 12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animEffect transition="in" filter="fade">
                                      <p:cBhvr>
                                        <p:cTn id="7" dur="1000"/>
                                        <p:tgtEl>
                                          <p:spTgt spid="1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
                                            <p:txEl>
                                              <p:pRg st="1" end="1"/>
                                            </p:txEl>
                                          </p:spTgt>
                                        </p:tgtEl>
                                        <p:attrNameLst>
                                          <p:attrName>style.visibility</p:attrName>
                                        </p:attrNameLst>
                                      </p:cBhvr>
                                      <p:to>
                                        <p:strVal val="visible"/>
                                      </p:to>
                                    </p:set>
                                    <p:animEffect transition="in" filter="fade">
                                      <p:cBhvr>
                                        <p:cTn id="12" dur="1000"/>
                                        <p:tgtEl>
                                          <p:spTgt spid="1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7">
                                            <p:txEl>
                                              <p:pRg st="2" end="2"/>
                                            </p:txEl>
                                          </p:spTgt>
                                        </p:tgtEl>
                                        <p:attrNameLst>
                                          <p:attrName>style.visibility</p:attrName>
                                        </p:attrNameLst>
                                      </p:cBhvr>
                                      <p:to>
                                        <p:strVal val="visible"/>
                                      </p:to>
                                    </p:set>
                                    <p:animEffect transition="in" filter="fade">
                                      <p:cBhvr>
                                        <p:cTn id="17" dur="1000"/>
                                        <p:tgtEl>
                                          <p:spTgt spid="1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7">
                                            <p:txEl>
                                              <p:pRg st="3" end="3"/>
                                            </p:txEl>
                                          </p:spTgt>
                                        </p:tgtEl>
                                        <p:attrNameLst>
                                          <p:attrName>style.visibility</p:attrName>
                                        </p:attrNameLst>
                                      </p:cBhvr>
                                      <p:to>
                                        <p:strVal val="visible"/>
                                      </p:to>
                                    </p:set>
                                    <p:animEffect transition="in" filter="fade">
                                      <p:cBhvr>
                                        <p:cTn id="22" dur="1000"/>
                                        <p:tgtEl>
                                          <p:spTgt spid="1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Shape 175">
            <a:extLst>
              <a:ext uri="{C183D7F6-B498-43B3-948B-1728B52AA6E4}">
                <adec:decorative xmlns:adec="http://schemas.microsoft.com/office/drawing/2017/decorative" val="0"/>
              </a:ext>
            </a:extLst>
          </p:cNvPr>
          <p:cNvSpPr txBox="1">
            <a:spLocks noGrp="1"/>
          </p:cNvSpPr>
          <p:nvPr>
            <p:ph type="title"/>
          </p:nvPr>
        </p:nvSpPr>
        <p:spPr>
          <a:xfrm>
            <a:off x="311700" y="262500"/>
            <a:ext cx="7667400" cy="708800"/>
          </a:xfrm>
          <a:prstGeom prst="rect">
            <a:avLst/>
          </a:prstGeom>
        </p:spPr>
        <p:txBody>
          <a:bodyPr wrap="square" lIns="91425" tIns="91425" rIns="91425" bIns="91425" anchor="t" anchorCtr="0">
            <a:noAutofit/>
          </a:bodyPr>
          <a:lstStyle/>
          <a:p>
            <a:pPr algn="ctr"/>
            <a:r>
              <a:rPr lang="en" sz="3000">
                <a:latin typeface="Arial"/>
              </a:rPr>
              <a:t>ACCESSIBILITY COMMITTEES</a:t>
            </a:r>
            <a:endParaRPr lang="en-US" sz="3000"/>
          </a:p>
        </p:txBody>
      </p:sp>
      <p:sp>
        <p:nvSpPr>
          <p:cNvPr id="174" name="Shape 174">
            <a:extLst>
              <a:ext uri="{C183D7F6-B498-43B3-948B-1728B52AA6E4}">
                <adec:decorative xmlns:adec="http://schemas.microsoft.com/office/drawing/2017/decorative" val="0"/>
              </a:ext>
            </a:extLst>
          </p:cNvPr>
          <p:cNvSpPr txBox="1">
            <a:spLocks noGrp="1"/>
          </p:cNvSpPr>
          <p:nvPr>
            <p:ph type="body" idx="1"/>
          </p:nvPr>
        </p:nvSpPr>
        <p:spPr>
          <a:xfrm>
            <a:off x="471050" y="1079400"/>
            <a:ext cx="6405000" cy="3394709"/>
          </a:xfrm>
          <a:prstGeom prst="rect">
            <a:avLst/>
          </a:prstGeom>
        </p:spPr>
        <p:txBody>
          <a:bodyPr wrap="square" lIns="91425" tIns="91425" rIns="91425" bIns="91425" anchor="t" anchorCtr="0">
            <a:noAutofit/>
          </a:bodyPr>
          <a:lstStyle/>
          <a:p>
            <a:pPr>
              <a:lnSpc>
                <a:spcPct val="114999"/>
              </a:lnSpc>
              <a:buNone/>
            </a:pPr>
            <a:r>
              <a:rPr lang="en" sz="1600">
                <a:solidFill>
                  <a:schemeClr val="tx1"/>
                </a:solidFill>
              </a:rPr>
              <a:t>Accessibility committees – one aspect of solidarity with people with disabilities – consist of champions for accessibility for people with disabilities. Committees should:  </a:t>
            </a:r>
            <a:endParaRPr lang="en-US" sz="1600">
              <a:solidFill>
                <a:schemeClr val="tx1"/>
              </a:solidFill>
            </a:endParaRPr>
          </a:p>
          <a:p>
            <a:pPr marL="285750" indent="-285750">
              <a:lnSpc>
                <a:spcPct val="114999"/>
              </a:lnSpc>
              <a:buClr>
                <a:srgbClr val="595959"/>
              </a:buClr>
            </a:pPr>
            <a:r>
              <a:rPr lang="en" sz="1600">
                <a:solidFill>
                  <a:schemeClr val="tx1"/>
                </a:solidFill>
              </a:rPr>
              <a:t>Meet regularly, at least 3x per year; </a:t>
            </a:r>
          </a:p>
          <a:p>
            <a:pPr marL="285750" indent="-285750">
              <a:lnSpc>
                <a:spcPct val="114999"/>
              </a:lnSpc>
              <a:buClr>
                <a:srgbClr val="595959"/>
              </a:buClr>
            </a:pPr>
            <a:r>
              <a:rPr lang="en" sz="1600">
                <a:solidFill>
                  <a:schemeClr val="tx1"/>
                </a:solidFill>
              </a:rPr>
              <a:t>Advocate for members with disabilities;  </a:t>
            </a:r>
          </a:p>
          <a:p>
            <a:pPr marL="285750" indent="-285750">
              <a:lnSpc>
                <a:spcPct val="114999"/>
              </a:lnSpc>
              <a:buClr>
                <a:srgbClr val="595959"/>
              </a:buClr>
            </a:pPr>
            <a:r>
              <a:rPr lang="en" sz="1600">
                <a:solidFill>
                  <a:schemeClr val="tx1"/>
                </a:solidFill>
              </a:rPr>
              <a:t>Plan renovations to spaces and practices;  </a:t>
            </a:r>
          </a:p>
          <a:p>
            <a:pPr marL="285750" indent="-285750">
              <a:lnSpc>
                <a:spcPct val="114999"/>
              </a:lnSpc>
              <a:buClr>
                <a:srgbClr val="595959"/>
              </a:buClr>
            </a:pPr>
            <a:r>
              <a:rPr lang="en" sz="1600">
                <a:solidFill>
                  <a:schemeClr val="tx1"/>
                </a:solidFill>
              </a:rPr>
              <a:t>Troubleshoot challenges for people with disabilities; </a:t>
            </a:r>
          </a:p>
          <a:p>
            <a:pPr marL="285750" indent="-285750">
              <a:lnSpc>
                <a:spcPct val="114999"/>
              </a:lnSpc>
              <a:buClr>
                <a:srgbClr val="595959"/>
              </a:buClr>
            </a:pPr>
            <a:r>
              <a:rPr lang="en" sz="1600">
                <a:solidFill>
                  <a:schemeClr val="tx1"/>
                </a:solidFill>
              </a:rPr>
              <a:t>Develop short- and long-term financial and organizational plans  </a:t>
            </a:r>
          </a:p>
          <a:p>
            <a:pPr indent="-69850">
              <a:lnSpc>
                <a:spcPct val="114999"/>
              </a:lnSpc>
              <a:buSzPts val="1100"/>
              <a:buNone/>
            </a:pPr>
            <a:endParaRPr lang="en" sz="1600">
              <a:solidFill>
                <a:schemeClr val="tx1"/>
              </a:solidFill>
              <a:ea typeface="Avenir"/>
            </a:endParaRPr>
          </a:p>
        </p:txBody>
      </p:sp>
      <p:sp>
        <p:nvSpPr>
          <p:cNvPr id="4" name="Rounded Rectangle 3">
            <a:extLst>
              <a:ext uri="{FF2B5EF4-FFF2-40B4-BE49-F238E27FC236}">
                <a16:creationId xmlns:a16="http://schemas.microsoft.com/office/drawing/2014/main" id="{8B854E77-8E01-2E4B-B1E4-2C8C6C53C57C}"/>
              </a:ext>
            </a:extLst>
          </p:cNvPr>
          <p:cNvSpPr/>
          <p:nvPr/>
        </p:nvSpPr>
        <p:spPr>
          <a:xfrm>
            <a:off x="3127248" y="4619549"/>
            <a:ext cx="2889504" cy="261451"/>
          </a:xfrm>
          <a:prstGeom prst="roundRect">
            <a:avLst/>
          </a:prstGeom>
          <a:solidFill>
            <a:srgbClr val="FFC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a:solidFill>
                  <a:schemeClr val="tx1"/>
                </a:solidFill>
                <a:latin typeface="Arial Narrow" panose="020B0604020202020204" pitchFamily="34" charset="0"/>
                <a:cs typeface="Arial Narrow" panose="020B0604020202020204" pitchFamily="34" charset="0"/>
              </a:rPr>
              <a:t>See Guide for Accessible Congregations pg. 12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a:extLst>
              <a:ext uri="{C183D7F6-B498-43B3-948B-1728B52AA6E4}">
                <adec:decorative xmlns:adec="http://schemas.microsoft.com/office/drawing/2017/decorative" val="0"/>
              </a:ext>
            </a:extLst>
          </p:cNvPr>
          <p:cNvSpPr txBox="1">
            <a:spLocks noGrp="1"/>
          </p:cNvSpPr>
          <p:nvPr>
            <p:ph type="title"/>
          </p:nvPr>
        </p:nvSpPr>
        <p:spPr>
          <a:xfrm>
            <a:off x="311700" y="262500"/>
            <a:ext cx="7667400" cy="804050"/>
          </a:xfrm>
          <a:prstGeom prst="rect">
            <a:avLst/>
          </a:prstGeom>
        </p:spPr>
        <p:txBody>
          <a:bodyPr wrap="square" lIns="91425" tIns="91425" rIns="91425" bIns="91425" anchor="t" anchorCtr="0">
            <a:noAutofit/>
          </a:bodyPr>
          <a:lstStyle/>
          <a:p>
            <a:pPr algn="ctr"/>
            <a:r>
              <a:rPr lang="en" sz="3500" cap="all">
                <a:latin typeface="Arial"/>
              </a:rPr>
              <a:t>Identify Barriers</a:t>
            </a:r>
            <a:endParaRPr lang="en-US" sz="3500">
              <a:latin typeface="Arial"/>
            </a:endParaRPr>
          </a:p>
        </p:txBody>
      </p:sp>
      <p:sp>
        <p:nvSpPr>
          <p:cNvPr id="181" name="Shape 181">
            <a:extLst>
              <a:ext uri="{C183D7F6-B498-43B3-948B-1728B52AA6E4}">
                <adec:decorative xmlns:adec="http://schemas.microsoft.com/office/drawing/2017/decorative" val="0"/>
              </a:ext>
            </a:extLst>
          </p:cNvPr>
          <p:cNvSpPr txBox="1">
            <a:spLocks noGrp="1"/>
          </p:cNvSpPr>
          <p:nvPr>
            <p:ph type="body" idx="1"/>
          </p:nvPr>
        </p:nvSpPr>
        <p:spPr>
          <a:xfrm>
            <a:off x="4428250" y="1350575"/>
            <a:ext cx="4668000" cy="2909400"/>
          </a:xfrm>
          <a:prstGeom prst="rect">
            <a:avLst/>
          </a:prstGeom>
        </p:spPr>
        <p:txBody>
          <a:bodyPr wrap="square" lIns="91425" tIns="91425" rIns="91425" bIns="91425" anchor="t" anchorCtr="0">
            <a:noAutofit/>
          </a:bodyPr>
          <a:lstStyle/>
          <a:p>
            <a:pPr>
              <a:buNone/>
            </a:pPr>
            <a:r>
              <a:rPr lang="en">
                <a:solidFill>
                  <a:srgbClr val="000000"/>
                </a:solidFill>
                <a:latin typeface="Arial"/>
              </a:rPr>
              <a:t>Take a moment to review our checklist, one way to identify barriers and advocate for and with people with disabilities. </a:t>
            </a:r>
          </a:p>
          <a:p>
            <a:pPr marL="0" lvl="0" indent="0">
              <a:spcBef>
                <a:spcPts val="0"/>
              </a:spcBef>
              <a:buNone/>
            </a:pPr>
            <a:r>
              <a:rPr lang="en">
                <a:solidFill>
                  <a:srgbClr val="000000"/>
                </a:solidFill>
                <a:latin typeface="Arial"/>
              </a:rPr>
              <a:t>What are some of your community’s accessible and inclusive features?</a:t>
            </a:r>
          </a:p>
          <a:p>
            <a:pPr marL="0" lvl="0" indent="0">
              <a:spcBef>
                <a:spcPts val="0"/>
              </a:spcBef>
              <a:buNone/>
            </a:pPr>
            <a:r>
              <a:rPr lang="en">
                <a:solidFill>
                  <a:srgbClr val="000000"/>
                </a:solidFill>
                <a:latin typeface="Arial"/>
              </a:rPr>
              <a:t>Which features could be added to your community?</a:t>
            </a:r>
          </a:p>
        </p:txBody>
      </p:sp>
      <p:pic>
        <p:nvPicPr>
          <p:cNvPr id="182" name="Shape 182" descr="A group of young people, standing in a circle, have a discussion.">
            <a:extLst>
              <a:ext uri="{C183D7F6-B498-43B3-948B-1728B52AA6E4}">
                <adec:decorative xmlns:adec="http://schemas.microsoft.com/office/drawing/2017/decorative" val="0"/>
              </a:ext>
            </a:extLst>
          </p:cNvPr>
          <p:cNvPicPr preferRelativeResize="0"/>
          <p:nvPr/>
        </p:nvPicPr>
        <p:blipFill rotWithShape="1">
          <a:blip r:embed="rId3">
            <a:alphaModFix/>
          </a:blip>
          <a:srcRect t="8014" b="14018"/>
          <a:stretch/>
        </p:blipFill>
        <p:spPr>
          <a:xfrm>
            <a:off x="404825" y="1511725"/>
            <a:ext cx="3453000" cy="1794374"/>
          </a:xfrm>
          <a:prstGeom prst="rect">
            <a:avLst/>
          </a:prstGeom>
          <a:noFill/>
          <a:ln>
            <a:noFill/>
          </a:ln>
        </p:spPr>
      </p:pic>
      <p:sp>
        <p:nvSpPr>
          <p:cNvPr id="5" name="Rounded Rectangle 4">
            <a:extLst>
              <a:ext uri="{FF2B5EF4-FFF2-40B4-BE49-F238E27FC236}">
                <a16:creationId xmlns:a16="http://schemas.microsoft.com/office/drawing/2014/main" id="{882130CC-4BE8-4D43-8431-6015DB712B16}"/>
              </a:ext>
            </a:extLst>
          </p:cNvPr>
          <p:cNvSpPr/>
          <p:nvPr/>
        </p:nvSpPr>
        <p:spPr>
          <a:xfrm>
            <a:off x="3127248" y="4619549"/>
            <a:ext cx="2889504" cy="261451"/>
          </a:xfrm>
          <a:prstGeom prst="roundRect">
            <a:avLst/>
          </a:prstGeom>
          <a:solidFill>
            <a:srgbClr val="FFC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a:solidFill>
                  <a:schemeClr val="tx1"/>
                </a:solidFill>
                <a:latin typeface="Arial Narrow" panose="020B0604020202020204" pitchFamily="34" charset="0"/>
                <a:cs typeface="Arial Narrow" panose="020B0604020202020204" pitchFamily="34" charset="0"/>
              </a:rPr>
              <a:t>See Guide for Accessible Congregations pg. 13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body" idx="2"/>
          </p:nvPr>
        </p:nvSpPr>
        <p:spPr>
          <a:xfrm>
            <a:off x="4046075" y="1257600"/>
            <a:ext cx="4952400" cy="2628300"/>
          </a:xfrm>
          <a:prstGeom prst="rect">
            <a:avLst/>
          </a:prstGeom>
        </p:spPr>
        <p:txBody>
          <a:bodyPr wrap="square" lIns="91425" tIns="91425" rIns="91425" bIns="91425" anchor="t" anchorCtr="0">
            <a:noAutofit/>
          </a:bodyPr>
          <a:lstStyle/>
          <a:p>
            <a:pPr marL="457200" indent="-342900">
              <a:spcAft>
                <a:spcPts val="0"/>
              </a:spcAft>
              <a:buClr>
                <a:srgbClr val="000000"/>
              </a:buClr>
              <a:buSzPts val="1800"/>
              <a:buFont typeface="Avenir"/>
              <a:buChar char="●"/>
            </a:pPr>
            <a:r>
              <a:rPr lang="en" sz="1600">
                <a:solidFill>
                  <a:srgbClr val="000000"/>
                </a:solidFill>
                <a:latin typeface="Avenir"/>
                <a:ea typeface="Avenir"/>
                <a:cs typeface="Avenir"/>
                <a:sym typeface="Avenir"/>
              </a:rPr>
              <a:t>Look at the items that have been checked “not yet.” </a:t>
            </a:r>
            <a:endParaRPr lang="en" sz="1600">
              <a:solidFill>
                <a:srgbClr val="000000"/>
              </a:solidFill>
              <a:latin typeface="Avenir"/>
              <a:ea typeface="Avenir"/>
              <a:cs typeface="Avenir"/>
            </a:endParaRPr>
          </a:p>
          <a:p>
            <a:pPr marL="457200" indent="-342900">
              <a:spcAft>
                <a:spcPts val="0"/>
              </a:spcAft>
              <a:buClr>
                <a:srgbClr val="000000"/>
              </a:buClr>
              <a:buSzPts val="1800"/>
              <a:buFont typeface="Avenir"/>
              <a:buChar char="●"/>
            </a:pPr>
            <a:r>
              <a:rPr lang="en" sz="1600">
                <a:solidFill>
                  <a:srgbClr val="000000"/>
                </a:solidFill>
                <a:latin typeface="Avenir"/>
                <a:ea typeface="Avenir"/>
                <a:cs typeface="Avenir"/>
                <a:sym typeface="Avenir"/>
              </a:rPr>
              <a:t>Select an order for the committee to address each one. </a:t>
            </a:r>
            <a:endParaRPr lang="en" sz="1600">
              <a:solidFill>
                <a:srgbClr val="000000"/>
              </a:solidFill>
              <a:latin typeface="Avenir"/>
              <a:ea typeface="Avenir"/>
              <a:cs typeface="Avenir"/>
            </a:endParaRPr>
          </a:p>
          <a:p>
            <a:pPr marL="457200" indent="-342900">
              <a:spcAft>
                <a:spcPts val="0"/>
              </a:spcAft>
              <a:buClr>
                <a:srgbClr val="000000"/>
              </a:buClr>
              <a:buSzPts val="1800"/>
              <a:buFont typeface="Avenir"/>
              <a:buChar char="●"/>
            </a:pPr>
            <a:r>
              <a:rPr lang="en" sz="1600">
                <a:solidFill>
                  <a:srgbClr val="000000"/>
                </a:solidFill>
                <a:latin typeface="Avenir"/>
                <a:ea typeface="Avenir"/>
                <a:cs typeface="Avenir"/>
                <a:sym typeface="Avenir"/>
              </a:rPr>
              <a:t>For each item, determine what resources the committee will need, and how you will get them. </a:t>
            </a:r>
            <a:endParaRPr lang="en" sz="1600">
              <a:solidFill>
                <a:srgbClr val="000000"/>
              </a:solidFill>
              <a:latin typeface="Avenir"/>
              <a:ea typeface="Avenir"/>
              <a:cs typeface="Avenir"/>
            </a:endParaRPr>
          </a:p>
          <a:p>
            <a:pPr marL="457200" indent="-342900">
              <a:buClr>
                <a:srgbClr val="000000"/>
              </a:buClr>
              <a:buSzPts val="1800"/>
              <a:buFont typeface="Avenir"/>
              <a:buChar char="●"/>
            </a:pPr>
            <a:r>
              <a:rPr lang="en" sz="1600">
                <a:solidFill>
                  <a:srgbClr val="000000"/>
                </a:solidFill>
                <a:latin typeface="Avenir"/>
                <a:ea typeface="Avenir"/>
                <a:cs typeface="Avenir"/>
                <a:sym typeface="Avenir"/>
              </a:rPr>
              <a:t>Create a short-term and long-term plan that will let you address each item.</a:t>
            </a:r>
            <a:endParaRPr lang="en" sz="1600">
              <a:solidFill>
                <a:srgbClr val="000000"/>
              </a:solidFill>
              <a:latin typeface="Avenir"/>
              <a:ea typeface="Avenir"/>
              <a:cs typeface="Avenir"/>
            </a:endParaRPr>
          </a:p>
        </p:txBody>
      </p:sp>
      <p:sp>
        <p:nvSpPr>
          <p:cNvPr id="188" name="Shape 188"/>
          <p:cNvSpPr txBox="1">
            <a:spLocks noGrp="1"/>
          </p:cNvSpPr>
          <p:nvPr>
            <p:ph type="title"/>
          </p:nvPr>
        </p:nvSpPr>
        <p:spPr>
          <a:xfrm>
            <a:off x="311700" y="262500"/>
            <a:ext cx="7667400" cy="782883"/>
          </a:xfrm>
          <a:prstGeom prst="rect">
            <a:avLst/>
          </a:prstGeom>
        </p:spPr>
        <p:txBody>
          <a:bodyPr wrap="square" lIns="91425" tIns="91425" rIns="91425" bIns="91425" anchor="t" anchorCtr="0">
            <a:noAutofit/>
          </a:bodyPr>
          <a:lstStyle/>
          <a:p>
            <a:pPr algn="ctr"/>
            <a:r>
              <a:rPr lang="en" sz="3600" b="1" cap="all"/>
              <a:t>Make a Plan</a:t>
            </a:r>
            <a:endParaRPr lang="en-US"/>
          </a:p>
        </p:txBody>
      </p:sp>
      <p:pic>
        <p:nvPicPr>
          <p:cNvPr id="189" name="Shape 189" descr="A person with a clipboard writes something with her pen."/>
          <p:cNvPicPr preferRelativeResize="0"/>
          <p:nvPr/>
        </p:nvPicPr>
        <p:blipFill rotWithShape="1">
          <a:blip r:embed="rId3">
            <a:alphaModFix/>
          </a:blip>
          <a:srcRect l="10671" t="39213" r="27853"/>
          <a:stretch/>
        </p:blipFill>
        <p:spPr>
          <a:xfrm>
            <a:off x="380200" y="1383688"/>
            <a:ext cx="3542927" cy="2334925"/>
          </a:xfrm>
          <a:prstGeom prst="rect">
            <a:avLst/>
          </a:prstGeom>
          <a:noFill/>
          <a:ln>
            <a:noFill/>
          </a:ln>
        </p:spPr>
      </p:pic>
      <p:sp>
        <p:nvSpPr>
          <p:cNvPr id="5" name="Rounded Rectangle 4">
            <a:extLst>
              <a:ext uri="{FF2B5EF4-FFF2-40B4-BE49-F238E27FC236}">
                <a16:creationId xmlns:a16="http://schemas.microsoft.com/office/drawing/2014/main" id="{FAE172AF-F520-0144-A4BE-C05CA1413BF7}"/>
              </a:ext>
            </a:extLst>
          </p:cNvPr>
          <p:cNvSpPr/>
          <p:nvPr/>
        </p:nvSpPr>
        <p:spPr>
          <a:xfrm>
            <a:off x="3127248" y="4619549"/>
            <a:ext cx="2889504" cy="261451"/>
          </a:xfrm>
          <a:prstGeom prst="roundRect">
            <a:avLst/>
          </a:prstGeom>
          <a:solidFill>
            <a:srgbClr val="FFC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a:solidFill>
                  <a:schemeClr val="tx1"/>
                </a:solidFill>
                <a:latin typeface="Arial Narrow" panose="020B0604020202020204" pitchFamily="34" charset="0"/>
                <a:cs typeface="Arial Narrow" panose="020B0604020202020204" pitchFamily="34" charset="0"/>
              </a:rPr>
              <a:t>See Guide for Accessible Congregations pg. 17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
                                            <p:txEl>
                                              <p:pRg st="0" end="0"/>
                                            </p:txEl>
                                          </p:spTgt>
                                        </p:tgtEl>
                                        <p:attrNameLst>
                                          <p:attrName>style.visibility</p:attrName>
                                        </p:attrNameLst>
                                      </p:cBhvr>
                                      <p:to>
                                        <p:strVal val="visible"/>
                                      </p:to>
                                    </p:set>
                                    <p:animEffect transition="in" filter="fade">
                                      <p:cBhvr>
                                        <p:cTn id="7" dur="1000"/>
                                        <p:tgtEl>
                                          <p:spTgt spid="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
                                            <p:txEl>
                                              <p:pRg st="1" end="1"/>
                                            </p:txEl>
                                          </p:spTgt>
                                        </p:tgtEl>
                                        <p:attrNameLst>
                                          <p:attrName>style.visibility</p:attrName>
                                        </p:attrNameLst>
                                      </p:cBhvr>
                                      <p:to>
                                        <p:strVal val="visible"/>
                                      </p:to>
                                    </p:set>
                                    <p:animEffect transition="in" filter="fade">
                                      <p:cBhvr>
                                        <p:cTn id="12" dur="1000"/>
                                        <p:tgtEl>
                                          <p:spTgt spid="1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7">
                                            <p:txEl>
                                              <p:pRg st="2" end="2"/>
                                            </p:txEl>
                                          </p:spTgt>
                                        </p:tgtEl>
                                        <p:attrNameLst>
                                          <p:attrName>style.visibility</p:attrName>
                                        </p:attrNameLst>
                                      </p:cBhvr>
                                      <p:to>
                                        <p:strVal val="visible"/>
                                      </p:to>
                                    </p:set>
                                    <p:animEffect transition="in" filter="fade">
                                      <p:cBhvr>
                                        <p:cTn id="17" dur="1000"/>
                                        <p:tgtEl>
                                          <p:spTgt spid="1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7">
                                            <p:txEl>
                                              <p:pRg st="3" end="3"/>
                                            </p:txEl>
                                          </p:spTgt>
                                        </p:tgtEl>
                                        <p:attrNameLst>
                                          <p:attrName>style.visibility</p:attrName>
                                        </p:attrNameLst>
                                      </p:cBhvr>
                                      <p:to>
                                        <p:strVal val="visible"/>
                                      </p:to>
                                    </p:set>
                                    <p:animEffect transition="in" filter="fade">
                                      <p:cBhvr>
                                        <p:cTn id="22" dur="1000"/>
                                        <p:tgtEl>
                                          <p:spTgt spid="1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454575" y="1230325"/>
            <a:ext cx="4493034" cy="2453533"/>
          </a:xfrm>
          <a:prstGeom prst="rect">
            <a:avLst/>
          </a:prstGeom>
        </p:spPr>
        <p:txBody>
          <a:bodyPr wrap="square" lIns="91425" tIns="91425" rIns="91425" bIns="91425" anchor="t" anchorCtr="0">
            <a:noAutofit/>
          </a:bodyPr>
          <a:lstStyle/>
          <a:p>
            <a:pPr marL="0" lvl="0" indent="0" rtl="0">
              <a:lnSpc>
                <a:spcPct val="150000"/>
              </a:lnSpc>
              <a:spcBef>
                <a:spcPts val="0"/>
              </a:spcBef>
              <a:spcAft>
                <a:spcPts val="0"/>
              </a:spcAft>
              <a:buNone/>
            </a:pPr>
            <a:r>
              <a:rPr lang="en" sz="1800" b="1">
                <a:solidFill>
                  <a:srgbClr val="000000"/>
                </a:solidFill>
                <a:ea typeface="Avenir"/>
                <a:cs typeface="Avenir"/>
                <a:sym typeface="Avenir"/>
              </a:rPr>
              <a:t>Strategies for:</a:t>
            </a:r>
            <a:endParaRPr lang="en" sz="1800" b="1">
              <a:solidFill>
                <a:srgbClr val="000000"/>
              </a:solidFill>
              <a:ea typeface="Avenir"/>
              <a:cs typeface="Avenir"/>
            </a:endParaRPr>
          </a:p>
          <a:p>
            <a:pPr marL="457200" lvl="0" indent="-342900" rtl="0">
              <a:lnSpc>
                <a:spcPct val="115000"/>
              </a:lnSpc>
              <a:spcBef>
                <a:spcPts val="0"/>
              </a:spcBef>
              <a:spcAft>
                <a:spcPts val="0"/>
              </a:spcAft>
              <a:buClr>
                <a:srgbClr val="000000"/>
              </a:buClr>
              <a:buSzPts val="1800"/>
              <a:buFont typeface="Avenir"/>
              <a:buChar char="●"/>
            </a:pPr>
            <a:r>
              <a:rPr lang="en" sz="1800">
                <a:solidFill>
                  <a:srgbClr val="000000"/>
                </a:solidFill>
                <a:ea typeface="Avenir"/>
                <a:cs typeface="Avenir"/>
                <a:sym typeface="Avenir"/>
              </a:rPr>
              <a:t>Shifting Attitudes &amp; Promoting Active Participation</a:t>
            </a:r>
            <a:endParaRPr lang="en" sz="1800">
              <a:solidFill>
                <a:srgbClr val="000000"/>
              </a:solidFill>
              <a:ea typeface="Avenir"/>
              <a:cs typeface="Avenir"/>
            </a:endParaRPr>
          </a:p>
          <a:p>
            <a:pPr marL="457200" lvl="0" indent="-342900" rtl="0">
              <a:lnSpc>
                <a:spcPct val="150000"/>
              </a:lnSpc>
              <a:spcBef>
                <a:spcPts val="0"/>
              </a:spcBef>
              <a:spcAft>
                <a:spcPts val="0"/>
              </a:spcAft>
              <a:buClr>
                <a:srgbClr val="000000"/>
              </a:buClr>
              <a:buSzPts val="1800"/>
              <a:buFont typeface="Avenir"/>
              <a:buChar char="●"/>
            </a:pPr>
            <a:r>
              <a:rPr lang="en" sz="1800">
                <a:solidFill>
                  <a:srgbClr val="000000"/>
                </a:solidFill>
                <a:ea typeface="Avenir"/>
                <a:cs typeface="Avenir"/>
                <a:sym typeface="Avenir"/>
              </a:rPr>
              <a:t>Improving Communications</a:t>
            </a:r>
            <a:endParaRPr lang="en" sz="1800">
              <a:solidFill>
                <a:srgbClr val="000000"/>
              </a:solidFill>
              <a:ea typeface="Avenir"/>
              <a:cs typeface="Avenir"/>
            </a:endParaRPr>
          </a:p>
          <a:p>
            <a:pPr marL="457200" lvl="0" indent="-342900" rtl="0">
              <a:lnSpc>
                <a:spcPct val="150000"/>
              </a:lnSpc>
              <a:spcBef>
                <a:spcPts val="0"/>
              </a:spcBef>
              <a:spcAft>
                <a:spcPts val="0"/>
              </a:spcAft>
              <a:buClr>
                <a:srgbClr val="000000"/>
              </a:buClr>
              <a:buSzPts val="1800"/>
              <a:buFont typeface="Avenir"/>
              <a:buChar char="●"/>
            </a:pPr>
            <a:r>
              <a:rPr lang="en" sz="1800">
                <a:solidFill>
                  <a:srgbClr val="000000"/>
                </a:solidFill>
                <a:ea typeface="Avenir"/>
                <a:cs typeface="Avenir"/>
                <a:sym typeface="Avenir"/>
              </a:rPr>
              <a:t>Making Facilities Accessible</a:t>
            </a:r>
            <a:endParaRPr lang="en" sz="1800">
              <a:solidFill>
                <a:srgbClr val="000000"/>
              </a:solidFill>
              <a:ea typeface="Avenir"/>
              <a:cs typeface="Avenir"/>
            </a:endParaRPr>
          </a:p>
          <a:p>
            <a:pPr marL="0" lvl="0" indent="0" rtl="0">
              <a:lnSpc>
                <a:spcPct val="150000"/>
              </a:lnSpc>
              <a:spcBef>
                <a:spcPts val="0"/>
              </a:spcBef>
              <a:buNone/>
            </a:pPr>
            <a:endParaRPr sz="1800">
              <a:ea typeface="Avenir"/>
              <a:cs typeface="Avenir"/>
            </a:endParaRPr>
          </a:p>
        </p:txBody>
      </p:sp>
      <p:sp>
        <p:nvSpPr>
          <p:cNvPr id="195" name="Shape 195"/>
          <p:cNvSpPr txBox="1">
            <a:spLocks noGrp="1"/>
          </p:cNvSpPr>
          <p:nvPr>
            <p:ph type="title"/>
          </p:nvPr>
        </p:nvSpPr>
        <p:spPr>
          <a:xfrm>
            <a:off x="454575" y="262500"/>
            <a:ext cx="7667400" cy="841350"/>
          </a:xfrm>
          <a:prstGeom prst="rect">
            <a:avLst/>
          </a:prstGeom>
        </p:spPr>
        <p:txBody>
          <a:bodyPr wrap="square" lIns="91425" tIns="91425" rIns="91425" bIns="91425" anchor="t" anchorCtr="0">
            <a:noAutofit/>
          </a:bodyPr>
          <a:lstStyle/>
          <a:p>
            <a:pPr algn="ctr"/>
            <a:r>
              <a:rPr lang="en" sz="3000" b="1" cap="all">
                <a:latin typeface="Arial"/>
              </a:rPr>
              <a:t>Getting Down to Work</a:t>
            </a:r>
            <a:endParaRPr lang="en-US" sz="3000">
              <a:latin typeface="Arial"/>
            </a:endParaRPr>
          </a:p>
        </p:txBody>
      </p:sp>
      <p:pic>
        <p:nvPicPr>
          <p:cNvPr id="196" name="Shape 196" descr="A group of people sitting on couches have an animated discussion."/>
          <p:cNvPicPr preferRelativeResize="0"/>
          <p:nvPr/>
        </p:nvPicPr>
        <p:blipFill rotWithShape="1">
          <a:blip r:embed="rId3">
            <a:alphaModFix/>
          </a:blip>
          <a:srcRect r="11699"/>
          <a:stretch/>
        </p:blipFill>
        <p:spPr>
          <a:xfrm>
            <a:off x="5093725" y="1389600"/>
            <a:ext cx="3653596" cy="2327550"/>
          </a:xfrm>
          <a:prstGeom prst="rect">
            <a:avLst/>
          </a:prstGeom>
          <a:noFill/>
          <a:ln>
            <a:noFill/>
          </a:ln>
        </p:spPr>
      </p:pic>
      <p:sp>
        <p:nvSpPr>
          <p:cNvPr id="5" name="Rounded Rectangle 4">
            <a:extLst>
              <a:ext uri="{FF2B5EF4-FFF2-40B4-BE49-F238E27FC236}">
                <a16:creationId xmlns:a16="http://schemas.microsoft.com/office/drawing/2014/main" id="{E32678BB-EB5A-C44B-8983-B03827D3CAD0}"/>
              </a:ext>
            </a:extLst>
          </p:cNvPr>
          <p:cNvSpPr/>
          <p:nvPr/>
        </p:nvSpPr>
        <p:spPr>
          <a:xfrm>
            <a:off x="3127248" y="4619549"/>
            <a:ext cx="2889504" cy="261451"/>
          </a:xfrm>
          <a:prstGeom prst="roundRect">
            <a:avLst/>
          </a:prstGeom>
          <a:solidFill>
            <a:srgbClr val="FFC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a:solidFill>
                  <a:schemeClr val="tx1"/>
                </a:solidFill>
                <a:latin typeface="Arial Narrow" panose="020B0604020202020204" pitchFamily="34" charset="0"/>
                <a:cs typeface="Arial Narrow" panose="020B0604020202020204" pitchFamily="34" charset="0"/>
              </a:rPr>
              <a:t>See Guide for Accessible Congregations pg. 18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xEl>
                                              <p:pRg st="0" end="0"/>
                                            </p:txEl>
                                          </p:spTgt>
                                        </p:tgtEl>
                                        <p:attrNameLst>
                                          <p:attrName>style.visibility</p:attrName>
                                        </p:attrNameLst>
                                      </p:cBhvr>
                                      <p:to>
                                        <p:strVal val="visible"/>
                                      </p:to>
                                    </p:set>
                                    <p:animEffect transition="in" filter="fade">
                                      <p:cBhvr>
                                        <p:cTn id="7" dur="1000"/>
                                        <p:tgtEl>
                                          <p:spTgt spid="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
                                            <p:txEl>
                                              <p:pRg st="1" end="1"/>
                                            </p:txEl>
                                          </p:spTgt>
                                        </p:tgtEl>
                                        <p:attrNameLst>
                                          <p:attrName>style.visibility</p:attrName>
                                        </p:attrNameLst>
                                      </p:cBhvr>
                                      <p:to>
                                        <p:strVal val="visible"/>
                                      </p:to>
                                    </p:set>
                                    <p:animEffect transition="in" filter="fade">
                                      <p:cBhvr>
                                        <p:cTn id="12" dur="1000"/>
                                        <p:tgtEl>
                                          <p:spTgt spid="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
                                            <p:txEl>
                                              <p:pRg st="2" end="2"/>
                                            </p:txEl>
                                          </p:spTgt>
                                        </p:tgtEl>
                                        <p:attrNameLst>
                                          <p:attrName>style.visibility</p:attrName>
                                        </p:attrNameLst>
                                      </p:cBhvr>
                                      <p:to>
                                        <p:strVal val="visible"/>
                                      </p:to>
                                    </p:set>
                                    <p:animEffect transition="in" filter="fade">
                                      <p:cBhvr>
                                        <p:cTn id="17" dur="1000"/>
                                        <p:tgtEl>
                                          <p:spTgt spid="1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
                                            <p:txEl>
                                              <p:pRg st="3" end="3"/>
                                            </p:txEl>
                                          </p:spTgt>
                                        </p:tgtEl>
                                        <p:attrNameLst>
                                          <p:attrName>style.visibility</p:attrName>
                                        </p:attrNameLst>
                                      </p:cBhvr>
                                      <p:to>
                                        <p:strVal val="visible"/>
                                      </p:to>
                                    </p:set>
                                    <p:animEffect transition="in" filter="fade">
                                      <p:cBhvr>
                                        <p:cTn id="22" dur="1000"/>
                                        <p:tgtEl>
                                          <p:spTgt spid="1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4">
                                            <p:txEl>
                                              <p:pRg st="4" end="4"/>
                                            </p:txEl>
                                          </p:spTgt>
                                        </p:tgtEl>
                                        <p:attrNameLst>
                                          <p:attrName>style.visibility</p:attrName>
                                        </p:attrNameLst>
                                      </p:cBhvr>
                                      <p:to>
                                        <p:strVal val="visible"/>
                                      </p:to>
                                    </p:set>
                                    <p:animEffect transition="in" filter="fade">
                                      <p:cBhvr>
                                        <p:cTn id="27" dur="1000"/>
                                        <p:tgtEl>
                                          <p:spTgt spid="1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06275" y="202800"/>
            <a:ext cx="7667400" cy="951600"/>
          </a:xfrm>
          <a:prstGeom prst="rect">
            <a:avLst/>
          </a:prstGeom>
        </p:spPr>
        <p:txBody>
          <a:bodyPr wrap="square" lIns="91425" tIns="91425" rIns="91425" bIns="91425" anchor="t" anchorCtr="0">
            <a:noAutofit/>
          </a:bodyPr>
          <a:lstStyle/>
          <a:p>
            <a:pPr algn="ctr"/>
            <a:r>
              <a:rPr lang="en" sz="2500" b="1" cap="all"/>
              <a:t>Shifting Attitudes &amp;</a:t>
            </a:r>
            <a:endParaRPr lang="en-US" sz="2500"/>
          </a:p>
          <a:p>
            <a:pPr algn="ctr"/>
            <a:r>
              <a:rPr lang="en" sz="2500" b="1" cap="all"/>
              <a:t>Promoting Active Participation</a:t>
            </a:r>
            <a:endParaRPr lang="en" sz="2500"/>
          </a:p>
        </p:txBody>
      </p:sp>
      <p:sp>
        <p:nvSpPr>
          <p:cNvPr id="202" name="Shape 202"/>
          <p:cNvSpPr txBox="1">
            <a:spLocks noGrp="1"/>
          </p:cNvSpPr>
          <p:nvPr>
            <p:ph type="body" idx="1"/>
          </p:nvPr>
        </p:nvSpPr>
        <p:spPr>
          <a:xfrm>
            <a:off x="190200" y="1291061"/>
            <a:ext cx="8953800" cy="3144116"/>
          </a:xfrm>
          <a:prstGeom prst="rect">
            <a:avLst/>
          </a:prstGeom>
        </p:spPr>
        <p:txBody>
          <a:bodyPr wrap="square" lIns="91425" tIns="91425" rIns="91425" bIns="91425" anchor="t" anchorCtr="0">
            <a:noAutofit/>
          </a:bodyPr>
          <a:lstStyle/>
          <a:p>
            <a:pPr marL="457200" marR="0" lvl="0" indent="-342900" algn="l" rtl="0">
              <a:lnSpc>
                <a:spcPct val="150000"/>
              </a:lnSpc>
              <a:spcBef>
                <a:spcPts val="0"/>
              </a:spcBef>
              <a:spcAft>
                <a:spcPts val="0"/>
              </a:spcAft>
              <a:buClr>
                <a:srgbClr val="000000"/>
              </a:buClr>
              <a:buSzPts val="1800"/>
              <a:buChar char="●"/>
            </a:pPr>
            <a:r>
              <a:rPr lang="en" sz="1600" dirty="0">
                <a:solidFill>
                  <a:schemeClr val="dk1"/>
                </a:solidFill>
              </a:rPr>
              <a:t>Listen to the needs of people with disabilities in your community.</a:t>
            </a:r>
          </a:p>
          <a:p>
            <a:pPr marL="457200" lvl="0" indent="-342900" rtl="0">
              <a:lnSpc>
                <a:spcPct val="150000"/>
              </a:lnSpc>
              <a:spcBef>
                <a:spcPts val="0"/>
              </a:spcBef>
              <a:spcAft>
                <a:spcPts val="0"/>
              </a:spcAft>
              <a:buClr>
                <a:schemeClr val="dk1"/>
              </a:buClr>
              <a:buSzPts val="1800"/>
              <a:buChar char="●"/>
            </a:pPr>
            <a:r>
              <a:rPr lang="en" sz="1600" dirty="0">
                <a:solidFill>
                  <a:schemeClr val="dk1"/>
                </a:solidFill>
              </a:rPr>
              <a:t>Let people with disabilities volunteer on a flexible schedule.</a:t>
            </a:r>
          </a:p>
          <a:p>
            <a:pPr marL="457200" marR="0" lvl="0" indent="-342900" algn="l" rtl="0">
              <a:lnSpc>
                <a:spcPct val="150000"/>
              </a:lnSpc>
              <a:spcBef>
                <a:spcPts val="0"/>
              </a:spcBef>
              <a:spcAft>
                <a:spcPts val="0"/>
              </a:spcAft>
              <a:buClr>
                <a:srgbClr val="000000"/>
              </a:buClr>
              <a:buSzPts val="1800"/>
              <a:buChar char="●"/>
            </a:pPr>
            <a:r>
              <a:rPr lang="en" sz="1600" dirty="0">
                <a:solidFill>
                  <a:srgbClr val="000000"/>
                </a:solidFill>
              </a:rPr>
              <a:t>Discuss who the most welcoming people are in your community, &amp; what they do.</a:t>
            </a:r>
          </a:p>
          <a:p>
            <a:pPr marL="457200" indent="-342900">
              <a:lnSpc>
                <a:spcPct val="150000"/>
              </a:lnSpc>
              <a:spcAft>
                <a:spcPts val="0"/>
              </a:spcAft>
              <a:buClr>
                <a:srgbClr val="000000"/>
              </a:buClr>
            </a:pPr>
            <a:r>
              <a:rPr lang="en" sz="1600" dirty="0">
                <a:solidFill>
                  <a:srgbClr val="000000"/>
                </a:solidFill>
              </a:rPr>
              <a:t>Offer opportunities for people to volunteer in groups or pairs. </a:t>
            </a:r>
          </a:p>
          <a:p>
            <a:pPr marL="457200" marR="0" lvl="0" indent="-342900" algn="l" rtl="0">
              <a:lnSpc>
                <a:spcPct val="150000"/>
              </a:lnSpc>
              <a:spcBef>
                <a:spcPts val="0"/>
              </a:spcBef>
              <a:spcAft>
                <a:spcPts val="0"/>
              </a:spcAft>
              <a:buClr>
                <a:srgbClr val="000000"/>
              </a:buClr>
              <a:buSzPts val="1800"/>
              <a:buChar char="●"/>
            </a:pPr>
            <a:r>
              <a:rPr lang="en" sz="1600" dirty="0">
                <a:solidFill>
                  <a:srgbClr val="000000"/>
                </a:solidFill>
              </a:rPr>
              <a:t>Make available flexible time commitments, and/or partnering arrangements, that will enable individuals with episodic disabilities to volunteer.</a:t>
            </a:r>
          </a:p>
          <a:p>
            <a:pPr marL="457200" marR="0" lvl="0" indent="-342900" algn="l" rtl="0">
              <a:lnSpc>
                <a:spcPct val="150000"/>
              </a:lnSpc>
              <a:spcBef>
                <a:spcPts val="0"/>
              </a:spcBef>
              <a:spcAft>
                <a:spcPts val="1600"/>
              </a:spcAft>
              <a:buClr>
                <a:srgbClr val="000000"/>
              </a:buClr>
              <a:buSzPts val="1800"/>
              <a:buChar char="●"/>
            </a:pPr>
            <a:r>
              <a:rPr lang="en" sz="1600" dirty="0">
                <a:solidFill>
                  <a:srgbClr val="000000"/>
                </a:solidFill>
              </a:rPr>
              <a:t>Ask people what you can do to support their commitments.</a:t>
            </a:r>
          </a:p>
          <a:p>
            <a:pPr marL="0" marR="0" lvl="0" indent="0" algn="l" rtl="0">
              <a:lnSpc>
                <a:spcPct val="150000"/>
              </a:lnSpc>
              <a:spcBef>
                <a:spcPts val="0"/>
              </a:spcBef>
              <a:spcAft>
                <a:spcPts val="1600"/>
              </a:spcAft>
              <a:buNone/>
            </a:pPr>
            <a:endParaRPr sz="1600">
              <a:solidFill>
                <a:srgbClr val="000000"/>
              </a:solidFill>
              <a:latin typeface="Arial"/>
              <a:ea typeface="Arial"/>
              <a:cs typeface="Arial"/>
            </a:endParaRPr>
          </a:p>
        </p:txBody>
      </p:sp>
      <p:sp>
        <p:nvSpPr>
          <p:cNvPr id="4" name="Rounded Rectangle 3">
            <a:extLst>
              <a:ext uri="{FF2B5EF4-FFF2-40B4-BE49-F238E27FC236}">
                <a16:creationId xmlns:a16="http://schemas.microsoft.com/office/drawing/2014/main" id="{33AC4B75-2A77-AC41-8EFA-ED51FDD3C2BB}"/>
              </a:ext>
            </a:extLst>
          </p:cNvPr>
          <p:cNvSpPr/>
          <p:nvPr/>
        </p:nvSpPr>
        <p:spPr>
          <a:xfrm>
            <a:off x="3127248" y="4619549"/>
            <a:ext cx="2889504" cy="261451"/>
          </a:xfrm>
          <a:prstGeom prst="roundRect">
            <a:avLst/>
          </a:prstGeom>
          <a:solidFill>
            <a:srgbClr val="FFC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a:solidFill>
                  <a:schemeClr val="tx1"/>
                </a:solidFill>
                <a:latin typeface="Arial Narrow" panose="020B0604020202020204" pitchFamily="34" charset="0"/>
                <a:cs typeface="Arial Narrow" panose="020B0604020202020204" pitchFamily="34" charset="0"/>
              </a:rPr>
              <a:t>See Guide for Accessible Congregations pg. 18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xEl>
                                              <p:pRg st="0" end="0"/>
                                            </p:txEl>
                                          </p:spTgt>
                                        </p:tgtEl>
                                        <p:attrNameLst>
                                          <p:attrName>style.visibility</p:attrName>
                                        </p:attrNameLst>
                                      </p:cBhvr>
                                      <p:to>
                                        <p:strVal val="visible"/>
                                      </p:to>
                                    </p:set>
                                    <p:animEffect transition="in" filter="fade">
                                      <p:cBhvr>
                                        <p:cTn id="7" dur="1000"/>
                                        <p:tgtEl>
                                          <p:spTgt spid="2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
                                            <p:txEl>
                                              <p:pRg st="1" end="1"/>
                                            </p:txEl>
                                          </p:spTgt>
                                        </p:tgtEl>
                                        <p:attrNameLst>
                                          <p:attrName>style.visibility</p:attrName>
                                        </p:attrNameLst>
                                      </p:cBhvr>
                                      <p:to>
                                        <p:strVal val="visible"/>
                                      </p:to>
                                    </p:set>
                                    <p:animEffect transition="in" filter="fade">
                                      <p:cBhvr>
                                        <p:cTn id="12" dur="1000"/>
                                        <p:tgtEl>
                                          <p:spTgt spid="2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
                                            <p:txEl>
                                              <p:pRg st="2" end="2"/>
                                            </p:txEl>
                                          </p:spTgt>
                                        </p:tgtEl>
                                        <p:attrNameLst>
                                          <p:attrName>style.visibility</p:attrName>
                                        </p:attrNameLst>
                                      </p:cBhvr>
                                      <p:to>
                                        <p:strVal val="visible"/>
                                      </p:to>
                                    </p:set>
                                    <p:animEffect transition="in" filter="fade">
                                      <p:cBhvr>
                                        <p:cTn id="17" dur="1000"/>
                                        <p:tgtEl>
                                          <p:spTgt spid="2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2">
                                            <p:txEl>
                                              <p:pRg st="3" end="3"/>
                                            </p:txEl>
                                          </p:spTgt>
                                        </p:tgtEl>
                                        <p:attrNameLst>
                                          <p:attrName>style.visibility</p:attrName>
                                        </p:attrNameLst>
                                      </p:cBhvr>
                                      <p:to>
                                        <p:strVal val="visible"/>
                                      </p:to>
                                    </p:set>
                                    <p:animEffect transition="in" filter="fade">
                                      <p:cBhvr>
                                        <p:cTn id="22" dur="1000"/>
                                        <p:tgtEl>
                                          <p:spTgt spid="20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2">
                                            <p:txEl>
                                              <p:pRg st="4" end="4"/>
                                            </p:txEl>
                                          </p:spTgt>
                                        </p:tgtEl>
                                        <p:attrNameLst>
                                          <p:attrName>style.visibility</p:attrName>
                                        </p:attrNameLst>
                                      </p:cBhvr>
                                      <p:to>
                                        <p:strVal val="visible"/>
                                      </p:to>
                                    </p:set>
                                    <p:animEffect transition="in" filter="fade">
                                      <p:cBhvr>
                                        <p:cTn id="27" dur="1000"/>
                                        <p:tgtEl>
                                          <p:spTgt spid="20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2">
                                            <p:txEl>
                                              <p:pRg st="5" end="5"/>
                                            </p:txEl>
                                          </p:spTgt>
                                        </p:tgtEl>
                                        <p:attrNameLst>
                                          <p:attrName>style.visibility</p:attrName>
                                        </p:attrNameLst>
                                      </p:cBhvr>
                                      <p:to>
                                        <p:strVal val="visible"/>
                                      </p:to>
                                    </p:set>
                                    <p:animEffect transition="in" filter="fade">
                                      <p:cBhvr>
                                        <p:cTn id="32" dur="1000"/>
                                        <p:tgtEl>
                                          <p:spTgt spid="20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311700" y="262500"/>
            <a:ext cx="8119800" cy="729350"/>
          </a:xfrm>
          <a:prstGeom prst="rect">
            <a:avLst/>
          </a:prstGeom>
        </p:spPr>
        <p:txBody>
          <a:bodyPr wrap="square" lIns="91425" tIns="91425" rIns="91425" bIns="91425" anchor="t" anchorCtr="0">
            <a:noAutofit/>
          </a:bodyPr>
          <a:lstStyle/>
          <a:p>
            <a:pPr algn="ctr"/>
            <a:r>
              <a:rPr lang="en" sz="2500" b="1" cap="all">
                <a:latin typeface="Arial"/>
              </a:rPr>
              <a:t>Improving Communications</a:t>
            </a:r>
            <a:endParaRPr lang="en-US" sz="2500">
              <a:latin typeface="Arial"/>
            </a:endParaRPr>
          </a:p>
        </p:txBody>
      </p:sp>
      <p:sp>
        <p:nvSpPr>
          <p:cNvPr id="208" name="Shape 208"/>
          <p:cNvSpPr txBox="1">
            <a:spLocks noGrp="1"/>
          </p:cNvSpPr>
          <p:nvPr>
            <p:ph type="body" idx="1"/>
          </p:nvPr>
        </p:nvSpPr>
        <p:spPr>
          <a:xfrm>
            <a:off x="249750" y="1034575"/>
            <a:ext cx="8644500" cy="3732900"/>
          </a:xfrm>
          <a:prstGeom prst="rect">
            <a:avLst/>
          </a:prstGeom>
        </p:spPr>
        <p:txBody>
          <a:bodyPr wrap="square" lIns="91425" tIns="91425" rIns="91425" bIns="91425" anchor="t" anchorCtr="0">
            <a:noAutofit/>
          </a:bodyPr>
          <a:lstStyle/>
          <a:p>
            <a:pPr marL="457200" indent="-342900">
              <a:lnSpc>
                <a:spcPct val="150000"/>
              </a:lnSpc>
              <a:spcAft>
                <a:spcPts val="0"/>
              </a:spcAft>
              <a:buClr>
                <a:srgbClr val="000000"/>
              </a:buClr>
            </a:pPr>
            <a:r>
              <a:rPr lang="en" dirty="0">
                <a:solidFill>
                  <a:srgbClr val="000000"/>
                </a:solidFill>
              </a:rPr>
              <a:t>New information: think about what might help someone who has vision loss, hearing loss, or an intellectual disability to understand it. </a:t>
            </a:r>
          </a:p>
          <a:p>
            <a:pPr marL="457200" indent="-342900">
              <a:lnSpc>
                <a:spcPct val="150000"/>
              </a:lnSpc>
              <a:spcAft>
                <a:spcPts val="0"/>
              </a:spcAft>
              <a:buClr>
                <a:srgbClr val="000000"/>
              </a:buClr>
            </a:pPr>
            <a:r>
              <a:rPr lang="en" dirty="0">
                <a:solidFill>
                  <a:srgbClr val="000000"/>
                </a:solidFill>
              </a:rPr>
              <a:t>Existing information: think about making it available in an accessible format; e.g., using large print for someone with vision loss.</a:t>
            </a:r>
          </a:p>
          <a:p>
            <a:pPr marL="457200" indent="-342900">
              <a:lnSpc>
                <a:spcPct val="150000"/>
              </a:lnSpc>
              <a:spcAft>
                <a:spcPts val="0"/>
              </a:spcAft>
              <a:buClr>
                <a:srgbClr val="000000"/>
              </a:buClr>
            </a:pPr>
            <a:r>
              <a:rPr lang="en" dirty="0">
                <a:solidFill>
                  <a:srgbClr val="000000"/>
                </a:solidFill>
              </a:rPr>
              <a:t>Use clear fonts and contrasting colors for written documents.</a:t>
            </a:r>
          </a:p>
          <a:p>
            <a:pPr marL="457200" indent="-342900">
              <a:lnSpc>
                <a:spcPct val="150000"/>
              </a:lnSpc>
              <a:buClr>
                <a:srgbClr val="000000"/>
              </a:buClr>
            </a:pPr>
            <a:r>
              <a:rPr lang="en" dirty="0">
                <a:solidFill>
                  <a:srgbClr val="000000"/>
                </a:solidFill>
              </a:rPr>
              <a:t>Use captions, sign language, and translators to accommodate more members.</a:t>
            </a:r>
          </a:p>
          <a:p>
            <a:pPr marL="457200" indent="-342900">
              <a:lnSpc>
                <a:spcPct val="150000"/>
              </a:lnSpc>
              <a:buClr>
                <a:srgbClr val="000000"/>
              </a:buClr>
            </a:pPr>
            <a:r>
              <a:rPr lang="en" dirty="0">
                <a:solidFill>
                  <a:srgbClr val="000000"/>
                </a:solidFill>
              </a:rPr>
              <a:t>Hire people with disabilities to create content for your community.</a:t>
            </a:r>
          </a:p>
        </p:txBody>
      </p:sp>
      <p:sp>
        <p:nvSpPr>
          <p:cNvPr id="4" name="Rounded Rectangle 3">
            <a:extLst>
              <a:ext uri="{FF2B5EF4-FFF2-40B4-BE49-F238E27FC236}">
                <a16:creationId xmlns:a16="http://schemas.microsoft.com/office/drawing/2014/main" id="{1E0C8A73-4228-C74C-95CC-69224E38B394}"/>
              </a:ext>
            </a:extLst>
          </p:cNvPr>
          <p:cNvSpPr/>
          <p:nvPr/>
        </p:nvSpPr>
        <p:spPr>
          <a:xfrm>
            <a:off x="3127248" y="4619549"/>
            <a:ext cx="2889504" cy="261451"/>
          </a:xfrm>
          <a:prstGeom prst="roundRect">
            <a:avLst/>
          </a:prstGeom>
          <a:solidFill>
            <a:srgbClr val="FFC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a:solidFill>
                  <a:schemeClr val="tx1"/>
                </a:solidFill>
                <a:latin typeface="Arial Narrow" panose="020B0604020202020204" pitchFamily="34" charset="0"/>
                <a:cs typeface="Arial Narrow" panose="020B0604020202020204" pitchFamily="34" charset="0"/>
              </a:rPr>
              <a:t>See Guide for Accessible Congregations pg. 22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xEl>
                                              <p:pRg st="0" end="0"/>
                                            </p:txEl>
                                          </p:spTgt>
                                        </p:tgtEl>
                                        <p:attrNameLst>
                                          <p:attrName>style.visibility</p:attrName>
                                        </p:attrNameLst>
                                      </p:cBhvr>
                                      <p:to>
                                        <p:strVal val="visible"/>
                                      </p:to>
                                    </p:set>
                                    <p:animEffect transition="in" filter="fade">
                                      <p:cBhvr>
                                        <p:cTn id="7" dur="1000"/>
                                        <p:tgtEl>
                                          <p:spTgt spid="2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
                                            <p:txEl>
                                              <p:pRg st="1" end="1"/>
                                            </p:txEl>
                                          </p:spTgt>
                                        </p:tgtEl>
                                        <p:attrNameLst>
                                          <p:attrName>style.visibility</p:attrName>
                                        </p:attrNameLst>
                                      </p:cBhvr>
                                      <p:to>
                                        <p:strVal val="visible"/>
                                      </p:to>
                                    </p:set>
                                    <p:animEffect transition="in" filter="fade">
                                      <p:cBhvr>
                                        <p:cTn id="12" dur="1000"/>
                                        <p:tgtEl>
                                          <p:spTgt spid="2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8">
                                            <p:txEl>
                                              <p:pRg st="2" end="2"/>
                                            </p:txEl>
                                          </p:spTgt>
                                        </p:tgtEl>
                                        <p:attrNameLst>
                                          <p:attrName>style.visibility</p:attrName>
                                        </p:attrNameLst>
                                      </p:cBhvr>
                                      <p:to>
                                        <p:strVal val="visible"/>
                                      </p:to>
                                    </p:set>
                                    <p:animEffect transition="in" filter="fade">
                                      <p:cBhvr>
                                        <p:cTn id="17" dur="1000"/>
                                        <p:tgtEl>
                                          <p:spTgt spid="2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8">
                                            <p:txEl>
                                              <p:pRg st="3" end="3"/>
                                            </p:txEl>
                                          </p:spTgt>
                                        </p:tgtEl>
                                        <p:attrNameLst>
                                          <p:attrName>style.visibility</p:attrName>
                                        </p:attrNameLst>
                                      </p:cBhvr>
                                      <p:to>
                                        <p:strVal val="visible"/>
                                      </p:to>
                                    </p:set>
                                    <p:animEffect transition="in" filter="fade">
                                      <p:cBhvr>
                                        <p:cTn id="22" dur="1000"/>
                                        <p:tgtEl>
                                          <p:spTgt spid="20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8">
                                            <p:txEl>
                                              <p:pRg st="4" end="4"/>
                                            </p:txEl>
                                          </p:spTgt>
                                        </p:tgtEl>
                                        <p:attrNameLst>
                                          <p:attrName>style.visibility</p:attrName>
                                        </p:attrNameLst>
                                      </p:cBhvr>
                                      <p:to>
                                        <p:strVal val="visible"/>
                                      </p:to>
                                    </p:set>
                                    <p:animEffect transition="in" filter="fade">
                                      <p:cBhvr>
                                        <p:cTn id="27" dur="1000"/>
                                        <p:tgtEl>
                                          <p:spTgt spid="2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301117" y="262500"/>
            <a:ext cx="7677983" cy="655267"/>
          </a:xfrm>
          <a:prstGeom prst="rect">
            <a:avLst/>
          </a:prstGeom>
        </p:spPr>
        <p:txBody>
          <a:bodyPr wrap="square" lIns="91425" tIns="91425" rIns="91425" bIns="91425" anchor="t" anchorCtr="0">
            <a:noAutofit/>
          </a:bodyPr>
          <a:lstStyle/>
          <a:p>
            <a:pPr algn="ctr"/>
            <a:r>
              <a:rPr lang="en" b="1">
                <a:latin typeface="Arial"/>
              </a:rPr>
              <a:t>PHYSICAL ACCESSIBILITY</a:t>
            </a:r>
          </a:p>
        </p:txBody>
      </p:sp>
      <p:sp>
        <p:nvSpPr>
          <p:cNvPr id="214" name="Shape 214"/>
          <p:cNvSpPr txBox="1">
            <a:spLocks noGrp="1"/>
          </p:cNvSpPr>
          <p:nvPr>
            <p:ph type="body" idx="1"/>
          </p:nvPr>
        </p:nvSpPr>
        <p:spPr>
          <a:xfrm>
            <a:off x="300750" y="920750"/>
            <a:ext cx="8843400" cy="3222600"/>
          </a:xfrm>
          <a:prstGeom prst="rect">
            <a:avLst/>
          </a:prstGeom>
        </p:spPr>
        <p:txBody>
          <a:bodyPr wrap="square" lIns="91425" tIns="91425" rIns="91425" bIns="91425" anchor="t" anchorCtr="0">
            <a:noAutofit/>
          </a:bodyPr>
          <a:lstStyle/>
          <a:p>
            <a:pPr marL="457200" marR="0" lvl="0" indent="-342900" algn="l" rtl="0">
              <a:lnSpc>
                <a:spcPct val="150000"/>
              </a:lnSpc>
              <a:spcBef>
                <a:spcPts val="0"/>
              </a:spcBef>
              <a:spcAft>
                <a:spcPts val="0"/>
              </a:spcAft>
              <a:buClr>
                <a:srgbClr val="000000"/>
              </a:buClr>
              <a:buSzPts val="1800"/>
              <a:buChar char="●"/>
            </a:pPr>
            <a:r>
              <a:rPr lang="en" sz="1600">
                <a:solidFill>
                  <a:srgbClr val="000000"/>
                </a:solidFill>
                <a:latin typeface="Arial"/>
              </a:rPr>
              <a:t>Consider how people are going to arrive at your space.</a:t>
            </a:r>
          </a:p>
          <a:p>
            <a:pPr marL="457200" indent="-342900">
              <a:lnSpc>
                <a:spcPct val="150000"/>
              </a:lnSpc>
              <a:spcAft>
                <a:spcPts val="0"/>
              </a:spcAft>
              <a:buClr>
                <a:srgbClr val="000000"/>
              </a:buClr>
            </a:pPr>
            <a:r>
              <a:rPr lang="en" sz="1600">
                <a:solidFill>
                  <a:srgbClr val="000000"/>
                </a:solidFill>
                <a:latin typeface="Arial"/>
              </a:rPr>
              <a:t>Provide information about accessible parking and wheelchair access. </a:t>
            </a:r>
          </a:p>
          <a:p>
            <a:pPr marL="457200" marR="0" lvl="0" indent="-342900" algn="l" rtl="0">
              <a:lnSpc>
                <a:spcPct val="150000"/>
              </a:lnSpc>
              <a:spcBef>
                <a:spcPts val="0"/>
              </a:spcBef>
              <a:spcAft>
                <a:spcPts val="0"/>
              </a:spcAft>
              <a:buClr>
                <a:srgbClr val="000000"/>
              </a:buClr>
              <a:buSzPts val="1800"/>
              <a:buChar char="●"/>
            </a:pPr>
            <a:r>
              <a:rPr lang="en" sz="1600">
                <a:solidFill>
                  <a:srgbClr val="000000"/>
                </a:solidFill>
                <a:latin typeface="Arial"/>
              </a:rPr>
              <a:t>Make your indoor and outdoor pathways free of barriers.</a:t>
            </a:r>
          </a:p>
          <a:p>
            <a:pPr marL="457200" marR="0" lvl="0" indent="-342900" algn="l" rtl="0">
              <a:lnSpc>
                <a:spcPct val="150000"/>
              </a:lnSpc>
              <a:spcBef>
                <a:spcPts val="0"/>
              </a:spcBef>
              <a:spcAft>
                <a:spcPts val="0"/>
              </a:spcAft>
              <a:buClr>
                <a:srgbClr val="000000"/>
              </a:buClr>
              <a:buSzPts val="1800"/>
              <a:buChar char="●"/>
            </a:pPr>
            <a:r>
              <a:rPr lang="en" sz="1600">
                <a:solidFill>
                  <a:srgbClr val="000000"/>
                </a:solidFill>
                <a:latin typeface="Arial"/>
              </a:rPr>
              <a:t>If you have elevators, try to make them fully inclusive for diverse members.</a:t>
            </a:r>
          </a:p>
          <a:p>
            <a:pPr marL="457200" marR="0" lvl="0" indent="-342900" algn="l" rtl="0">
              <a:lnSpc>
                <a:spcPct val="150000"/>
              </a:lnSpc>
              <a:spcBef>
                <a:spcPts val="0"/>
              </a:spcBef>
              <a:spcAft>
                <a:spcPts val="0"/>
              </a:spcAft>
              <a:buClr>
                <a:srgbClr val="000000"/>
              </a:buClr>
              <a:buSzPts val="1800"/>
              <a:buChar char="●"/>
            </a:pPr>
            <a:r>
              <a:rPr lang="en" sz="1600">
                <a:solidFill>
                  <a:srgbClr val="000000"/>
                </a:solidFill>
                <a:latin typeface="Arial"/>
              </a:rPr>
              <a:t>Provide inclusive, clear, high-contrast signage.</a:t>
            </a:r>
          </a:p>
          <a:p>
            <a:pPr marL="457200" marR="0" lvl="0" indent="-342900" algn="l" rtl="0">
              <a:lnSpc>
                <a:spcPct val="150000"/>
              </a:lnSpc>
              <a:spcBef>
                <a:spcPts val="0"/>
              </a:spcBef>
              <a:spcAft>
                <a:spcPts val="0"/>
              </a:spcAft>
              <a:buClr>
                <a:srgbClr val="000000"/>
              </a:buClr>
              <a:buSzPts val="1800"/>
              <a:buChar char="●"/>
            </a:pPr>
            <a:r>
              <a:rPr lang="en" sz="1600">
                <a:solidFill>
                  <a:srgbClr val="000000"/>
                </a:solidFill>
                <a:latin typeface="Arial"/>
              </a:rPr>
              <a:t>Check the acoustics. It is important to provide minimal echo.</a:t>
            </a:r>
          </a:p>
          <a:p>
            <a:pPr marL="457200" indent="-342900">
              <a:lnSpc>
                <a:spcPct val="150000"/>
              </a:lnSpc>
              <a:spcAft>
                <a:spcPts val="0"/>
              </a:spcAft>
              <a:buClr>
                <a:srgbClr val="000000"/>
              </a:buClr>
            </a:pPr>
            <a:r>
              <a:rPr lang="en" sz="1600">
                <a:solidFill>
                  <a:srgbClr val="000000"/>
                </a:solidFill>
                <a:latin typeface="Arial"/>
              </a:rPr>
              <a:t>Indicate the location of accessible bathrooms. </a:t>
            </a:r>
          </a:p>
          <a:p>
            <a:pPr marL="457200" marR="0" lvl="0" indent="-342900" algn="l" rtl="0">
              <a:lnSpc>
                <a:spcPct val="150000"/>
              </a:lnSpc>
              <a:spcBef>
                <a:spcPts val="0"/>
              </a:spcBef>
              <a:spcAft>
                <a:spcPts val="1600"/>
              </a:spcAft>
              <a:buClr>
                <a:srgbClr val="000000"/>
              </a:buClr>
              <a:buSzPts val="1800"/>
              <a:buChar char="●"/>
            </a:pPr>
            <a:r>
              <a:rPr lang="en" sz="1600">
                <a:solidFill>
                  <a:srgbClr val="000000"/>
                </a:solidFill>
                <a:latin typeface="Arial"/>
              </a:rPr>
              <a:t>Provide a quiet area with dim lighting.</a:t>
            </a:r>
          </a:p>
          <a:p>
            <a:pPr marL="0" lvl="0" indent="0" rtl="0">
              <a:lnSpc>
                <a:spcPct val="150000"/>
              </a:lnSpc>
              <a:spcBef>
                <a:spcPts val="1000"/>
              </a:spcBef>
              <a:spcAft>
                <a:spcPts val="1000"/>
              </a:spcAft>
              <a:buNone/>
            </a:pPr>
            <a:endParaRPr sz="1600">
              <a:solidFill>
                <a:srgbClr val="000000"/>
              </a:solidFill>
              <a:latin typeface="Arial"/>
            </a:endParaRPr>
          </a:p>
          <a:p>
            <a:pPr marL="0" lvl="0" indent="0" rtl="0">
              <a:lnSpc>
                <a:spcPct val="150000"/>
              </a:lnSpc>
              <a:spcBef>
                <a:spcPts val="0"/>
              </a:spcBef>
              <a:buNone/>
            </a:pPr>
            <a:endParaRPr sz="1600">
              <a:solidFill>
                <a:srgbClr val="000000"/>
              </a:solidFill>
              <a:latin typeface="Arial"/>
            </a:endParaRPr>
          </a:p>
        </p:txBody>
      </p:sp>
      <p:sp>
        <p:nvSpPr>
          <p:cNvPr id="4" name="Rounded Rectangle 3">
            <a:extLst>
              <a:ext uri="{FF2B5EF4-FFF2-40B4-BE49-F238E27FC236}">
                <a16:creationId xmlns:a16="http://schemas.microsoft.com/office/drawing/2014/main" id="{7AC46FE3-CD8D-414C-BA94-B3892736DDF8}"/>
              </a:ext>
            </a:extLst>
          </p:cNvPr>
          <p:cNvSpPr/>
          <p:nvPr/>
        </p:nvSpPr>
        <p:spPr>
          <a:xfrm>
            <a:off x="3127248" y="4619549"/>
            <a:ext cx="2889504" cy="261451"/>
          </a:xfrm>
          <a:prstGeom prst="roundRect">
            <a:avLst/>
          </a:prstGeom>
          <a:solidFill>
            <a:srgbClr val="FFC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a:solidFill>
                  <a:schemeClr val="tx1"/>
                </a:solidFill>
                <a:latin typeface="Arial Narrow" panose="020B0604020202020204" pitchFamily="34" charset="0"/>
                <a:cs typeface="Arial Narrow" panose="020B0604020202020204" pitchFamily="34" charset="0"/>
              </a:rPr>
              <a:t>See Guide for Accessible Congregations pg. 25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animEffect transition="in" filter="fade">
                                      <p:cBhvr>
                                        <p:cTn id="7" dur="1000"/>
                                        <p:tgtEl>
                                          <p:spTgt spid="2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
                                            <p:txEl>
                                              <p:pRg st="1" end="1"/>
                                            </p:txEl>
                                          </p:spTgt>
                                        </p:tgtEl>
                                        <p:attrNameLst>
                                          <p:attrName>style.visibility</p:attrName>
                                        </p:attrNameLst>
                                      </p:cBhvr>
                                      <p:to>
                                        <p:strVal val="visible"/>
                                      </p:to>
                                    </p:set>
                                    <p:animEffect transition="in" filter="fade">
                                      <p:cBhvr>
                                        <p:cTn id="12" dur="1000"/>
                                        <p:tgtEl>
                                          <p:spTgt spid="2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4">
                                            <p:txEl>
                                              <p:pRg st="2" end="2"/>
                                            </p:txEl>
                                          </p:spTgt>
                                        </p:tgtEl>
                                        <p:attrNameLst>
                                          <p:attrName>style.visibility</p:attrName>
                                        </p:attrNameLst>
                                      </p:cBhvr>
                                      <p:to>
                                        <p:strVal val="visible"/>
                                      </p:to>
                                    </p:set>
                                    <p:animEffect transition="in" filter="fade">
                                      <p:cBhvr>
                                        <p:cTn id="17" dur="1000"/>
                                        <p:tgtEl>
                                          <p:spTgt spid="2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4">
                                            <p:txEl>
                                              <p:pRg st="3" end="3"/>
                                            </p:txEl>
                                          </p:spTgt>
                                        </p:tgtEl>
                                        <p:attrNameLst>
                                          <p:attrName>style.visibility</p:attrName>
                                        </p:attrNameLst>
                                      </p:cBhvr>
                                      <p:to>
                                        <p:strVal val="visible"/>
                                      </p:to>
                                    </p:set>
                                    <p:animEffect transition="in" filter="fade">
                                      <p:cBhvr>
                                        <p:cTn id="22" dur="1000"/>
                                        <p:tgtEl>
                                          <p:spTgt spid="2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4">
                                            <p:txEl>
                                              <p:pRg st="4" end="4"/>
                                            </p:txEl>
                                          </p:spTgt>
                                        </p:tgtEl>
                                        <p:attrNameLst>
                                          <p:attrName>style.visibility</p:attrName>
                                        </p:attrNameLst>
                                      </p:cBhvr>
                                      <p:to>
                                        <p:strVal val="visible"/>
                                      </p:to>
                                    </p:set>
                                    <p:animEffect transition="in" filter="fade">
                                      <p:cBhvr>
                                        <p:cTn id="27" dur="1000"/>
                                        <p:tgtEl>
                                          <p:spTgt spid="2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4">
                                            <p:txEl>
                                              <p:pRg st="5" end="5"/>
                                            </p:txEl>
                                          </p:spTgt>
                                        </p:tgtEl>
                                        <p:attrNameLst>
                                          <p:attrName>style.visibility</p:attrName>
                                        </p:attrNameLst>
                                      </p:cBhvr>
                                      <p:to>
                                        <p:strVal val="visible"/>
                                      </p:to>
                                    </p:set>
                                    <p:animEffect transition="in" filter="fade">
                                      <p:cBhvr>
                                        <p:cTn id="32" dur="1000"/>
                                        <p:tgtEl>
                                          <p:spTgt spid="2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4">
                                            <p:txEl>
                                              <p:pRg st="6" end="6"/>
                                            </p:txEl>
                                          </p:spTgt>
                                        </p:tgtEl>
                                        <p:attrNameLst>
                                          <p:attrName>style.visibility</p:attrName>
                                        </p:attrNameLst>
                                      </p:cBhvr>
                                      <p:to>
                                        <p:strVal val="visible"/>
                                      </p:to>
                                    </p:set>
                                    <p:animEffect transition="in" filter="fade">
                                      <p:cBhvr>
                                        <p:cTn id="37" dur="1000"/>
                                        <p:tgtEl>
                                          <p:spTgt spid="21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4">
                                            <p:txEl>
                                              <p:pRg st="7" end="7"/>
                                            </p:txEl>
                                          </p:spTgt>
                                        </p:tgtEl>
                                        <p:attrNameLst>
                                          <p:attrName>style.visibility</p:attrName>
                                        </p:attrNameLst>
                                      </p:cBhvr>
                                      <p:to>
                                        <p:strVal val="visible"/>
                                      </p:to>
                                    </p:set>
                                    <p:animEffect transition="in" filter="fade">
                                      <p:cBhvr>
                                        <p:cTn id="42" dur="1000"/>
                                        <p:tgtEl>
                                          <p:spTgt spid="2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a:extLst>
              <a:ext uri="{C183D7F6-B498-43B3-948B-1728B52AA6E4}">
                <adec:decorative xmlns:adec="http://schemas.microsoft.com/office/drawing/2017/decorative" val="0"/>
              </a:ext>
            </a:extLst>
          </p:cNvPr>
          <p:cNvSpPr txBox="1">
            <a:spLocks noGrp="1"/>
          </p:cNvSpPr>
          <p:nvPr>
            <p:ph type="title"/>
          </p:nvPr>
        </p:nvSpPr>
        <p:spPr>
          <a:xfrm>
            <a:off x="311700" y="262500"/>
            <a:ext cx="7667400" cy="698216"/>
          </a:xfrm>
          <a:prstGeom prst="rect">
            <a:avLst/>
          </a:prstGeom>
        </p:spPr>
        <p:txBody>
          <a:bodyPr wrap="square" lIns="91425" tIns="91425" rIns="91425" bIns="91425" anchor="t" anchorCtr="0">
            <a:noAutofit/>
          </a:bodyPr>
          <a:lstStyle/>
          <a:p>
            <a:pPr marL="0" lvl="0" indent="0" algn="ctr">
              <a:spcBef>
                <a:spcPts val="0"/>
              </a:spcBef>
              <a:buNone/>
            </a:pPr>
            <a:r>
              <a:rPr lang="en" sz="2500" b="1" cap="all">
                <a:latin typeface="Arial"/>
              </a:rPr>
              <a:t>Let’s try out our strategies!</a:t>
            </a:r>
            <a:endParaRPr lang="en-US" sz="2500">
              <a:latin typeface="Arial"/>
            </a:endParaRPr>
          </a:p>
        </p:txBody>
      </p:sp>
      <p:sp>
        <p:nvSpPr>
          <p:cNvPr id="220" name="Shape 220">
            <a:extLst>
              <a:ext uri="{C183D7F6-B498-43B3-948B-1728B52AA6E4}">
                <adec:decorative xmlns:adec="http://schemas.microsoft.com/office/drawing/2017/decorative" val="0"/>
              </a:ext>
            </a:extLst>
          </p:cNvPr>
          <p:cNvSpPr txBox="1">
            <a:spLocks noGrp="1"/>
          </p:cNvSpPr>
          <p:nvPr>
            <p:ph type="body" idx="1"/>
          </p:nvPr>
        </p:nvSpPr>
        <p:spPr>
          <a:xfrm>
            <a:off x="4619450" y="2039150"/>
            <a:ext cx="3987300" cy="733500"/>
          </a:xfrm>
          <a:prstGeom prst="rect">
            <a:avLst/>
          </a:prstGeom>
        </p:spPr>
        <p:txBody>
          <a:bodyPr wrap="square" lIns="91425" tIns="91425" rIns="91425" bIns="91425" anchor="t" anchorCtr="0">
            <a:noAutofit/>
          </a:bodyPr>
          <a:lstStyle/>
          <a:p>
            <a:pPr marL="0" lvl="0" indent="0">
              <a:spcBef>
                <a:spcPts val="0"/>
              </a:spcBef>
              <a:buNone/>
            </a:pPr>
            <a:r>
              <a:rPr lang="en">
                <a:solidFill>
                  <a:srgbClr val="000000"/>
                </a:solidFill>
              </a:rPr>
              <a:t>Choose one or two things you could make happen in your community.</a:t>
            </a:r>
          </a:p>
        </p:txBody>
      </p:sp>
      <p:pic>
        <p:nvPicPr>
          <p:cNvPr id="221" name="Shape 221" descr="One person works on a laptop computer, while a partner writes with a pen.">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421375" y="1288513"/>
            <a:ext cx="3849729" cy="25664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1614300" y="2512725"/>
            <a:ext cx="7529700" cy="1006200"/>
          </a:xfrm>
          <a:prstGeom prst="rect">
            <a:avLst/>
          </a:prstGeom>
        </p:spPr>
        <p:txBody>
          <a:bodyPr wrap="square" lIns="91425" tIns="91425" rIns="91425" bIns="91425" anchor="t" anchorCtr="0">
            <a:noAutofit/>
          </a:bodyPr>
          <a:lstStyle/>
          <a:p>
            <a:pPr marL="0" lvl="0" indent="0">
              <a:spcBef>
                <a:spcPts val="0"/>
              </a:spcBef>
              <a:buNone/>
            </a:pPr>
            <a:r>
              <a:rPr lang="en" sz="9600" b="1"/>
              <a:t>Welcome!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614300" y="2358075"/>
            <a:ext cx="7529700" cy="1006200"/>
          </a:xfrm>
          <a:prstGeom prst="rect">
            <a:avLst/>
          </a:prstGeom>
        </p:spPr>
        <p:txBody>
          <a:bodyPr wrap="square" lIns="91425" tIns="91425" rIns="91425" bIns="91425" anchor="t" anchorCtr="0">
            <a:noAutofit/>
          </a:bodyPr>
          <a:lstStyle/>
          <a:p>
            <a:pPr marL="0" lvl="0" indent="0">
              <a:spcBef>
                <a:spcPts val="0"/>
              </a:spcBef>
              <a:buNone/>
            </a:pPr>
            <a:r>
              <a:rPr lang="en" sz="8500" b="1"/>
              <a:t>What’s next?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311700" y="262500"/>
            <a:ext cx="7667400" cy="677050"/>
          </a:xfrm>
          <a:prstGeom prst="rect">
            <a:avLst/>
          </a:prstGeom>
        </p:spPr>
        <p:txBody>
          <a:bodyPr wrap="square" lIns="91425" tIns="91425" rIns="91425" bIns="91425" anchor="t" anchorCtr="0">
            <a:noAutofit/>
          </a:bodyPr>
          <a:lstStyle/>
          <a:p>
            <a:pPr algn="ctr"/>
            <a:r>
              <a:rPr lang="en" sz="2700" b="1" cap="all">
                <a:latin typeface="Arial"/>
              </a:rPr>
              <a:t>Reach out to new members</a:t>
            </a:r>
            <a:endParaRPr lang="en-US" sz="2700">
              <a:latin typeface="Arial"/>
            </a:endParaRPr>
          </a:p>
        </p:txBody>
      </p:sp>
      <p:sp>
        <p:nvSpPr>
          <p:cNvPr id="232" name="Shape 232"/>
          <p:cNvSpPr txBox="1">
            <a:spLocks noGrp="1"/>
          </p:cNvSpPr>
          <p:nvPr>
            <p:ph type="body" idx="1"/>
          </p:nvPr>
        </p:nvSpPr>
        <p:spPr>
          <a:xfrm>
            <a:off x="311700" y="1238250"/>
            <a:ext cx="4398300" cy="2542200"/>
          </a:xfrm>
          <a:prstGeom prst="rect">
            <a:avLst/>
          </a:prstGeom>
        </p:spPr>
        <p:txBody>
          <a:bodyPr wrap="square" lIns="91425" tIns="91425" rIns="91425" bIns="91425" anchor="t" anchorCtr="0">
            <a:noAutofit/>
          </a:bodyPr>
          <a:lstStyle/>
          <a:p>
            <a:pPr marL="457200" lvl="0" indent="-342900" rtl="0">
              <a:spcBef>
                <a:spcPts val="0"/>
              </a:spcBef>
              <a:spcAft>
                <a:spcPts val="0"/>
              </a:spcAft>
              <a:buClr>
                <a:srgbClr val="000000"/>
              </a:buClr>
              <a:buSzPts val="1800"/>
              <a:buChar char="●"/>
            </a:pPr>
            <a:r>
              <a:rPr lang="en">
                <a:solidFill>
                  <a:srgbClr val="000000"/>
                </a:solidFill>
                <a:latin typeface="Arial"/>
              </a:rPr>
              <a:t>Bulletins/newsletters</a:t>
            </a:r>
          </a:p>
          <a:p>
            <a:pPr marL="457200" lvl="0" indent="-342900" rtl="0">
              <a:spcBef>
                <a:spcPts val="0"/>
              </a:spcBef>
              <a:spcAft>
                <a:spcPts val="0"/>
              </a:spcAft>
              <a:buClr>
                <a:srgbClr val="000000"/>
              </a:buClr>
              <a:buSzPts val="1800"/>
              <a:buChar char="●"/>
            </a:pPr>
            <a:r>
              <a:rPr lang="en">
                <a:solidFill>
                  <a:srgbClr val="000000"/>
                </a:solidFill>
                <a:latin typeface="Arial"/>
              </a:rPr>
              <a:t>Social media</a:t>
            </a:r>
          </a:p>
          <a:p>
            <a:pPr marL="457200" lvl="0" indent="-342900" rtl="0">
              <a:spcBef>
                <a:spcPts val="0"/>
              </a:spcBef>
              <a:spcAft>
                <a:spcPts val="0"/>
              </a:spcAft>
              <a:buClr>
                <a:srgbClr val="000000"/>
              </a:buClr>
              <a:buSzPts val="1800"/>
              <a:buChar char="●"/>
            </a:pPr>
            <a:r>
              <a:rPr lang="en">
                <a:solidFill>
                  <a:srgbClr val="000000"/>
                </a:solidFill>
                <a:latin typeface="Arial"/>
              </a:rPr>
              <a:t>Websites</a:t>
            </a:r>
          </a:p>
          <a:p>
            <a:pPr marL="457200" lvl="0" indent="-342900" rtl="0">
              <a:spcBef>
                <a:spcPts val="0"/>
              </a:spcBef>
              <a:spcAft>
                <a:spcPts val="0"/>
              </a:spcAft>
              <a:buClr>
                <a:srgbClr val="000000"/>
              </a:buClr>
              <a:buSzPts val="1800"/>
              <a:buChar char="●"/>
            </a:pPr>
            <a:r>
              <a:rPr lang="en">
                <a:solidFill>
                  <a:srgbClr val="000000"/>
                </a:solidFill>
                <a:latin typeface="Arial"/>
              </a:rPr>
              <a:t>Email (e.g., listservs)</a:t>
            </a:r>
          </a:p>
          <a:p>
            <a:pPr marL="457200" lvl="0" indent="-342900" rtl="0">
              <a:spcBef>
                <a:spcPts val="0"/>
              </a:spcBef>
              <a:spcAft>
                <a:spcPts val="0"/>
              </a:spcAft>
              <a:buClr>
                <a:srgbClr val="000000"/>
              </a:buClr>
              <a:buSzPts val="1800"/>
              <a:buChar char="●"/>
            </a:pPr>
            <a:r>
              <a:rPr lang="en" err="1">
                <a:solidFill>
                  <a:srgbClr val="000000"/>
                </a:solidFill>
                <a:latin typeface="Arial"/>
              </a:rPr>
              <a:t>Mapathons</a:t>
            </a:r>
            <a:endParaRPr lang="en">
              <a:solidFill>
                <a:srgbClr val="000000"/>
              </a:solidFill>
              <a:latin typeface="Arial"/>
            </a:endParaRPr>
          </a:p>
          <a:p>
            <a:pPr marL="457200" indent="-342900">
              <a:spcAft>
                <a:spcPts val="0"/>
              </a:spcAft>
              <a:buClr>
                <a:srgbClr val="000000"/>
              </a:buClr>
            </a:pPr>
            <a:r>
              <a:rPr lang="en">
                <a:solidFill>
                  <a:srgbClr val="000000"/>
                </a:solidFill>
                <a:latin typeface="Arial"/>
              </a:rPr>
              <a:t>Disability organizations </a:t>
            </a:r>
          </a:p>
          <a:p>
            <a:pPr marL="457200" lvl="0" indent="-342900" rtl="0">
              <a:lnSpc>
                <a:spcPct val="150000"/>
              </a:lnSpc>
              <a:spcBef>
                <a:spcPts val="0"/>
              </a:spcBef>
              <a:buClr>
                <a:srgbClr val="000000"/>
              </a:buClr>
              <a:buSzPts val="1800"/>
              <a:buChar char="●"/>
            </a:pPr>
            <a:r>
              <a:rPr lang="en">
                <a:solidFill>
                  <a:srgbClr val="000000"/>
                </a:solidFill>
                <a:latin typeface="Arial"/>
              </a:rPr>
              <a:t>Advocacy organizations</a:t>
            </a:r>
          </a:p>
          <a:p>
            <a:pPr marL="0" lvl="0" indent="0" rtl="0">
              <a:spcBef>
                <a:spcPts val="0"/>
              </a:spcBef>
              <a:buNone/>
            </a:pPr>
            <a:endParaRPr>
              <a:solidFill>
                <a:srgbClr val="000000"/>
              </a:solidFill>
              <a:latin typeface="Arial"/>
            </a:endParaRPr>
          </a:p>
        </p:txBody>
      </p:sp>
      <p:pic>
        <p:nvPicPr>
          <p:cNvPr id="233" name="Shape 233" descr="A woman wearing a pink shirt views a website on a computer monitor."/>
          <p:cNvPicPr preferRelativeResize="0"/>
          <p:nvPr/>
        </p:nvPicPr>
        <p:blipFill rotWithShape="1">
          <a:blip r:embed="rId3">
            <a:alphaModFix/>
          </a:blip>
          <a:srcRect l="11174" t="3068" b="2225"/>
          <a:stretch/>
        </p:blipFill>
        <p:spPr>
          <a:xfrm>
            <a:off x="4710000" y="1259413"/>
            <a:ext cx="3693056" cy="2624676"/>
          </a:xfrm>
          <a:prstGeom prst="rect">
            <a:avLst/>
          </a:prstGeom>
          <a:noFill/>
          <a:ln>
            <a:noFill/>
          </a:ln>
        </p:spPr>
      </p:pic>
      <p:sp>
        <p:nvSpPr>
          <p:cNvPr id="5" name="Rounded Rectangle 4">
            <a:extLst>
              <a:ext uri="{FF2B5EF4-FFF2-40B4-BE49-F238E27FC236}">
                <a16:creationId xmlns:a16="http://schemas.microsoft.com/office/drawing/2014/main" id="{4C85D6FC-7029-9342-86C5-05DA1A1B346D}"/>
              </a:ext>
            </a:extLst>
          </p:cNvPr>
          <p:cNvSpPr/>
          <p:nvPr/>
        </p:nvSpPr>
        <p:spPr>
          <a:xfrm>
            <a:off x="3127248" y="4619549"/>
            <a:ext cx="2889504" cy="261451"/>
          </a:xfrm>
          <a:prstGeom prst="roundRect">
            <a:avLst/>
          </a:prstGeom>
          <a:solidFill>
            <a:srgbClr val="FFC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a:solidFill>
                  <a:schemeClr val="tx1"/>
                </a:solidFill>
                <a:latin typeface="Arial Narrow" panose="020B0604020202020204" pitchFamily="34" charset="0"/>
                <a:cs typeface="Arial Narrow" panose="020B0604020202020204" pitchFamily="34" charset="0"/>
              </a:rPr>
              <a:t>See Guide for Accessible Congregations pg. 28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xEl>
                                              <p:pRg st="0" end="0"/>
                                            </p:txEl>
                                          </p:spTgt>
                                        </p:tgtEl>
                                        <p:attrNameLst>
                                          <p:attrName>style.visibility</p:attrName>
                                        </p:attrNameLst>
                                      </p:cBhvr>
                                      <p:to>
                                        <p:strVal val="visible"/>
                                      </p:to>
                                    </p:set>
                                    <p:animEffect transition="in" filter="fade">
                                      <p:cBhvr>
                                        <p:cTn id="7" dur="1000"/>
                                        <p:tgtEl>
                                          <p:spTgt spid="2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2">
                                            <p:txEl>
                                              <p:pRg st="1" end="1"/>
                                            </p:txEl>
                                          </p:spTgt>
                                        </p:tgtEl>
                                        <p:attrNameLst>
                                          <p:attrName>style.visibility</p:attrName>
                                        </p:attrNameLst>
                                      </p:cBhvr>
                                      <p:to>
                                        <p:strVal val="visible"/>
                                      </p:to>
                                    </p:set>
                                    <p:animEffect transition="in" filter="fade">
                                      <p:cBhvr>
                                        <p:cTn id="12" dur="1000"/>
                                        <p:tgtEl>
                                          <p:spTgt spid="2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2">
                                            <p:txEl>
                                              <p:pRg st="2" end="2"/>
                                            </p:txEl>
                                          </p:spTgt>
                                        </p:tgtEl>
                                        <p:attrNameLst>
                                          <p:attrName>style.visibility</p:attrName>
                                        </p:attrNameLst>
                                      </p:cBhvr>
                                      <p:to>
                                        <p:strVal val="visible"/>
                                      </p:to>
                                    </p:set>
                                    <p:animEffect transition="in" filter="fade">
                                      <p:cBhvr>
                                        <p:cTn id="17" dur="1000"/>
                                        <p:tgtEl>
                                          <p:spTgt spid="2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2">
                                            <p:txEl>
                                              <p:pRg st="3" end="3"/>
                                            </p:txEl>
                                          </p:spTgt>
                                        </p:tgtEl>
                                        <p:attrNameLst>
                                          <p:attrName>style.visibility</p:attrName>
                                        </p:attrNameLst>
                                      </p:cBhvr>
                                      <p:to>
                                        <p:strVal val="visible"/>
                                      </p:to>
                                    </p:set>
                                    <p:animEffect transition="in" filter="fade">
                                      <p:cBhvr>
                                        <p:cTn id="22" dur="1000"/>
                                        <p:tgtEl>
                                          <p:spTgt spid="2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2">
                                            <p:txEl>
                                              <p:pRg st="4" end="4"/>
                                            </p:txEl>
                                          </p:spTgt>
                                        </p:tgtEl>
                                        <p:attrNameLst>
                                          <p:attrName>style.visibility</p:attrName>
                                        </p:attrNameLst>
                                      </p:cBhvr>
                                      <p:to>
                                        <p:strVal val="visible"/>
                                      </p:to>
                                    </p:set>
                                    <p:animEffect transition="in" filter="fade">
                                      <p:cBhvr>
                                        <p:cTn id="27" dur="1000"/>
                                        <p:tgtEl>
                                          <p:spTgt spid="23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2">
                                            <p:txEl>
                                              <p:pRg st="5" end="5"/>
                                            </p:txEl>
                                          </p:spTgt>
                                        </p:tgtEl>
                                        <p:attrNameLst>
                                          <p:attrName>style.visibility</p:attrName>
                                        </p:attrNameLst>
                                      </p:cBhvr>
                                      <p:to>
                                        <p:strVal val="visible"/>
                                      </p:to>
                                    </p:set>
                                    <p:animEffect transition="in" filter="fade">
                                      <p:cBhvr>
                                        <p:cTn id="32" dur="1000"/>
                                        <p:tgtEl>
                                          <p:spTgt spid="23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2">
                                            <p:txEl>
                                              <p:pRg st="6" end="6"/>
                                            </p:txEl>
                                          </p:spTgt>
                                        </p:tgtEl>
                                        <p:attrNameLst>
                                          <p:attrName>style.visibility</p:attrName>
                                        </p:attrNameLst>
                                      </p:cBhvr>
                                      <p:to>
                                        <p:strVal val="visible"/>
                                      </p:to>
                                    </p:set>
                                    <p:animEffect transition="in" filter="fade">
                                      <p:cBhvr>
                                        <p:cTn id="37" dur="1000"/>
                                        <p:tgtEl>
                                          <p:spTgt spid="2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301117" y="262500"/>
            <a:ext cx="7677983" cy="645300"/>
          </a:xfrm>
          <a:prstGeom prst="rect">
            <a:avLst/>
          </a:prstGeom>
        </p:spPr>
        <p:txBody>
          <a:bodyPr wrap="square" lIns="91425" tIns="91425" rIns="91425" bIns="91425" anchor="t" anchorCtr="0">
            <a:noAutofit/>
          </a:bodyPr>
          <a:lstStyle/>
          <a:p>
            <a:pPr marL="0" lvl="0" indent="0" algn="ctr">
              <a:spcBef>
                <a:spcPts val="0"/>
              </a:spcBef>
              <a:buNone/>
            </a:pPr>
            <a:r>
              <a:rPr lang="en" cap="all">
                <a:latin typeface="Arial"/>
                <a:cs typeface="Arial"/>
              </a:rPr>
              <a:t>Want more information?</a:t>
            </a:r>
          </a:p>
        </p:txBody>
      </p:sp>
      <p:sp>
        <p:nvSpPr>
          <p:cNvPr id="239" name="Shape 239"/>
          <p:cNvSpPr txBox="1">
            <a:spLocks noGrp="1"/>
          </p:cNvSpPr>
          <p:nvPr>
            <p:ph type="body" idx="1"/>
          </p:nvPr>
        </p:nvSpPr>
        <p:spPr>
          <a:xfrm>
            <a:off x="300750" y="1117050"/>
            <a:ext cx="8644500" cy="2909400"/>
          </a:xfrm>
          <a:prstGeom prst="rect">
            <a:avLst/>
          </a:prstGeom>
        </p:spPr>
        <p:txBody>
          <a:bodyPr wrap="square" lIns="91425" tIns="91425" rIns="91425" bIns="91425" anchor="t" anchorCtr="0">
            <a:noAutofit/>
          </a:bodyPr>
          <a:lstStyle/>
          <a:p>
            <a:pPr marL="0" lvl="0" indent="0">
              <a:spcBef>
                <a:spcPts val="0"/>
              </a:spcBef>
              <a:buNone/>
            </a:pPr>
            <a:r>
              <a:rPr lang="en" sz="1600">
                <a:solidFill>
                  <a:schemeClr val="tx1"/>
                </a:solidFill>
                <a:latin typeface="Arial"/>
              </a:rPr>
              <a:t>Website: </a:t>
            </a:r>
            <a:r>
              <a:rPr lang="en" sz="1600">
                <a:solidFill>
                  <a:schemeClr val="tx1"/>
                </a:solidFill>
                <a:latin typeface="Arial"/>
                <a:hlinkClick r:id="rId3">
                  <a:extLst>
                    <a:ext uri="{A12FA001-AC4F-418D-AE19-62706E023703}">
                      <ahyp:hlinkClr xmlns:ahyp="http://schemas.microsoft.com/office/drawing/2018/hyperlinkcolor" val="tx"/>
                    </a:ext>
                  </a:extLst>
                </a:hlinkClick>
              </a:rPr>
              <a:t>http://opendoors.idrc.ocadu.ca/open-your-doors/</a:t>
            </a:r>
            <a:endParaRPr lang="en" sz="1600">
              <a:solidFill>
                <a:schemeClr val="tx1"/>
              </a:solidFill>
              <a:latin typeface="Arial"/>
            </a:endParaRPr>
          </a:p>
          <a:p>
            <a:pPr marL="457200" lvl="0" indent="-317500" rtl="0">
              <a:spcBef>
                <a:spcPts val="0"/>
              </a:spcBef>
              <a:spcAft>
                <a:spcPts val="0"/>
              </a:spcAft>
              <a:buSzPts val="1400"/>
              <a:buChar char="●"/>
            </a:pPr>
            <a:r>
              <a:rPr lang="en" sz="1600">
                <a:solidFill>
                  <a:schemeClr val="tx1"/>
                </a:solidFill>
                <a:latin typeface="Arial"/>
              </a:rPr>
              <a:t>Our Doors are Open Guide</a:t>
            </a:r>
          </a:p>
          <a:p>
            <a:pPr marL="457200" indent="-317500">
              <a:spcAft>
                <a:spcPts val="0"/>
              </a:spcAft>
              <a:buSzPts val="1400"/>
            </a:pPr>
            <a:r>
              <a:rPr lang="en" sz="1600">
                <a:solidFill>
                  <a:schemeClr val="tx1"/>
                </a:solidFill>
                <a:latin typeface="Arial"/>
              </a:rPr>
              <a:t>Resources </a:t>
            </a:r>
          </a:p>
          <a:p>
            <a:pPr marL="457200" indent="-317500">
              <a:spcAft>
                <a:spcPts val="0"/>
              </a:spcAft>
              <a:buSzPts val="1400"/>
            </a:pPr>
            <a:r>
              <a:rPr lang="en" sz="1600">
                <a:solidFill>
                  <a:schemeClr val="tx1"/>
                </a:solidFill>
                <a:latin typeface="Arial"/>
              </a:rPr>
              <a:t>Share your own creative ideas to welcome and include with us!</a:t>
            </a:r>
          </a:p>
          <a:p>
            <a:pPr>
              <a:lnSpc>
                <a:spcPct val="114999"/>
              </a:lnSpc>
              <a:buNone/>
            </a:pPr>
            <a:endParaRPr lang="en" sz="1600">
              <a:solidFill>
                <a:schemeClr val="tx1"/>
              </a:solidFill>
              <a:latin typeface="Arial"/>
            </a:endParaRPr>
          </a:p>
          <a:p>
            <a:pPr marL="0" marR="0" lvl="0" indent="0" algn="l">
              <a:lnSpc>
                <a:spcPct val="114999"/>
              </a:lnSpc>
              <a:spcBef>
                <a:spcPts val="0"/>
              </a:spcBef>
              <a:spcAft>
                <a:spcPts val="1600"/>
              </a:spcAft>
              <a:buNone/>
            </a:pPr>
            <a:r>
              <a:rPr lang="en" sz="1600">
                <a:solidFill>
                  <a:schemeClr val="tx1"/>
                </a:solidFill>
                <a:latin typeface="Arial"/>
              </a:rPr>
              <a:t>Facebook: </a:t>
            </a:r>
            <a:r>
              <a:rPr lang="en" sz="1600">
                <a:solidFill>
                  <a:schemeClr val="tx1"/>
                </a:solidFill>
                <a:latin typeface="Arial"/>
                <a:hlinkClick r:id="rId4">
                  <a:extLst>
                    <a:ext uri="{A12FA001-AC4F-418D-AE19-62706E023703}">
                      <ahyp:hlinkClr xmlns:ahyp="http://schemas.microsoft.com/office/drawing/2018/hyperlinkcolor" val="tx"/>
                    </a:ext>
                  </a:extLst>
                </a:hlinkClick>
              </a:rPr>
              <a:t>https://www.facebook.com/OurDoorsAreOpen/</a:t>
            </a:r>
            <a:endParaRPr lang="en" sz="1600">
              <a:solidFill>
                <a:schemeClr val="tx1"/>
              </a:solidFill>
              <a:latin typeface="Arial"/>
            </a:endParaRPr>
          </a:p>
          <a:p>
            <a:pPr marL="0" marR="0" lvl="0" indent="0" algn="l" rtl="0">
              <a:lnSpc>
                <a:spcPct val="115000"/>
              </a:lnSpc>
              <a:spcBef>
                <a:spcPts val="0"/>
              </a:spcBef>
              <a:spcAft>
                <a:spcPts val="1600"/>
              </a:spcAft>
              <a:buNone/>
            </a:pPr>
            <a:r>
              <a:rPr lang="en" sz="1600">
                <a:solidFill>
                  <a:schemeClr val="tx1"/>
                </a:solidFill>
                <a:latin typeface="Arial"/>
              </a:rPr>
              <a:t>Twitter: </a:t>
            </a:r>
            <a:r>
              <a:rPr lang="en" sz="1600">
                <a:solidFill>
                  <a:schemeClr val="tx1"/>
                </a:solidFill>
                <a:latin typeface="Arial"/>
                <a:hlinkClick r:id="rId5">
                  <a:extLst>
                    <a:ext uri="{A12FA001-AC4F-418D-AE19-62706E023703}">
                      <ahyp:hlinkClr xmlns:ahyp="http://schemas.microsoft.com/office/drawing/2018/hyperlinkcolor" val="tx"/>
                    </a:ext>
                  </a:extLst>
                </a:hlinkClick>
              </a:rPr>
              <a:t>https://twitter.com/OpenDoorsIDRC</a:t>
            </a:r>
            <a:endParaRPr lang="en" sz="1600">
              <a:solidFill>
                <a:schemeClr val="tx1"/>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A98CD-D2EF-40A8-B8F2-5E59FCC28ED2}"/>
              </a:ext>
            </a:extLst>
          </p:cNvPr>
          <p:cNvSpPr>
            <a:spLocks noGrp="1"/>
          </p:cNvSpPr>
          <p:nvPr>
            <p:ph type="title"/>
          </p:nvPr>
        </p:nvSpPr>
        <p:spPr>
          <a:xfrm>
            <a:off x="301117" y="262500"/>
            <a:ext cx="7677983" cy="581800"/>
          </a:xfrm>
        </p:spPr>
        <p:txBody>
          <a:bodyPr/>
          <a:lstStyle/>
          <a:p>
            <a:pPr algn="ctr"/>
            <a:r>
              <a:rPr lang="en-US">
                <a:latin typeface="Arial"/>
              </a:rPr>
              <a:t>OTHER RESOURCES</a:t>
            </a:r>
          </a:p>
        </p:txBody>
      </p:sp>
      <p:sp>
        <p:nvSpPr>
          <p:cNvPr id="3" name="Text Placeholder 2">
            <a:extLst>
              <a:ext uri="{FF2B5EF4-FFF2-40B4-BE49-F238E27FC236}">
                <a16:creationId xmlns:a16="http://schemas.microsoft.com/office/drawing/2014/main" id="{B5B711D4-38B4-468C-81FA-BEF2BC7BFAB4}"/>
              </a:ext>
            </a:extLst>
          </p:cNvPr>
          <p:cNvSpPr>
            <a:spLocks noGrp="1"/>
          </p:cNvSpPr>
          <p:nvPr>
            <p:ph type="body" idx="1"/>
          </p:nvPr>
        </p:nvSpPr>
        <p:spPr/>
        <p:txBody>
          <a:bodyPr/>
          <a:lstStyle/>
          <a:p>
            <a:pPr>
              <a:lnSpc>
                <a:spcPct val="114999"/>
              </a:lnSpc>
            </a:pPr>
            <a:r>
              <a:rPr lang="en-US" dirty="0">
                <a:solidFill>
                  <a:schemeClr val="tx1"/>
                </a:solidFill>
              </a:rPr>
              <a:t> CRCNA Inclusion Handbook: </a:t>
            </a:r>
            <a:r>
              <a:rPr lang="en-US" i="1" dirty="0">
                <a:solidFill>
                  <a:schemeClr val="tx1"/>
                </a:solidFill>
                <a:hlinkClick r:id="rId2">
                  <a:extLst>
                    <a:ext uri="{A12FA001-AC4F-418D-AE19-62706E023703}">
                      <ahyp:hlinkClr xmlns:ahyp="http://schemas.microsoft.com/office/drawing/2018/hyperlinkcolor" val="tx"/>
                    </a:ext>
                  </a:extLst>
                </a:hlinkClick>
              </a:rPr>
              <a:t>Everybody Belongs, Serving Together</a:t>
            </a:r>
            <a:r>
              <a:rPr lang="en-US" i="1" dirty="0">
                <a:solidFill>
                  <a:schemeClr val="tx1"/>
                </a:solidFill>
              </a:rPr>
              <a:t> – </a:t>
            </a:r>
            <a:r>
              <a:rPr lang="en-US" dirty="0">
                <a:solidFill>
                  <a:schemeClr val="tx1"/>
                </a:solidFill>
              </a:rPr>
              <a:t>a good summary resource for inclusion of people with disabilities in churches</a:t>
            </a:r>
          </a:p>
          <a:p>
            <a:pPr>
              <a:lnSpc>
                <a:spcPct val="114999"/>
              </a:lnSpc>
            </a:pPr>
            <a:r>
              <a:rPr lang="en-US" dirty="0">
                <a:solidFill>
                  <a:schemeClr val="tx1"/>
                </a:solidFill>
              </a:rPr>
              <a:t>Institute on Theology and Disability: </a:t>
            </a:r>
            <a:r>
              <a:rPr lang="en-US" dirty="0">
                <a:solidFill>
                  <a:schemeClr val="tx1"/>
                </a:solidFill>
                <a:hlinkClick r:id="rId3">
                  <a:extLst>
                    <a:ext uri="{A12FA001-AC4F-418D-AE19-62706E023703}">
                      <ahyp:hlinkClr xmlns:ahyp="http://schemas.microsoft.com/office/drawing/2018/hyperlinkcolor" val="tx"/>
                    </a:ext>
                  </a:extLst>
                </a:hlinkClick>
              </a:rPr>
              <a:t>https://faithanddisability.org/institute/</a:t>
            </a:r>
            <a:r>
              <a:rPr lang="en-US" dirty="0">
                <a:solidFill>
                  <a:schemeClr val="tx1"/>
                </a:solidFill>
              </a:rPr>
              <a:t> </a:t>
            </a:r>
            <a:r>
              <a:rPr lang="en-US" u="sng" dirty="0">
                <a:solidFill>
                  <a:schemeClr val="tx1"/>
                </a:solidFill>
              </a:rPr>
              <a:t>AND</a:t>
            </a:r>
            <a:r>
              <a:rPr lang="en-US" dirty="0">
                <a:solidFill>
                  <a:schemeClr val="tx1"/>
                </a:solidFill>
              </a:rPr>
              <a:t> </a:t>
            </a:r>
            <a:r>
              <a:rPr lang="en-US" dirty="0">
                <a:solidFill>
                  <a:schemeClr val="tx1"/>
                </a:solidFill>
                <a:hlinkClick r:id="rId4">
                  <a:extLst>
                    <a:ext uri="{A12FA001-AC4F-418D-AE19-62706E023703}">
                      <ahyp:hlinkClr xmlns:ahyp="http://schemas.microsoft.com/office/drawing/2018/hyperlinkcolor" val="tx"/>
                    </a:ext>
                  </a:extLst>
                </a:hlinkClick>
              </a:rPr>
              <a:t>https://www.facebook.com/groups/itdcommunity</a:t>
            </a:r>
            <a:endParaRPr lang="en-US" dirty="0">
              <a:solidFill>
                <a:schemeClr val="tx1"/>
              </a:solidFill>
            </a:endParaRPr>
          </a:p>
          <a:p>
            <a:pPr>
              <a:lnSpc>
                <a:spcPct val="114999"/>
              </a:lnSpc>
            </a:pPr>
            <a:r>
              <a:rPr lang="en-US" dirty="0">
                <a:solidFill>
                  <a:schemeClr val="tx1"/>
                </a:solidFill>
              </a:rPr>
              <a:t> Enabling Accessibility Fund: </a:t>
            </a:r>
            <a:r>
              <a:rPr lang="en-US" dirty="0">
                <a:solidFill>
                  <a:schemeClr val="tx1"/>
                </a:solidFill>
                <a:hlinkClick r:id="rId5">
                  <a:extLst>
                    <a:ext uri="{A12FA001-AC4F-418D-AE19-62706E023703}">
                      <ahyp:hlinkClr xmlns:ahyp="http://schemas.microsoft.com/office/drawing/2018/hyperlinkcolor" val="tx"/>
                    </a:ext>
                  </a:extLst>
                </a:hlinkClick>
              </a:rPr>
              <a:t>https://www.canada.ca/en/employment-social-development/programs/enabling-accessibility-fund.html</a:t>
            </a:r>
            <a:r>
              <a:rPr lang="en-US" dirty="0">
                <a:solidFill>
                  <a:schemeClr val="tx1"/>
                </a:solidFill>
              </a:rPr>
              <a:t> (Government of Canada funding for accessible buildings)</a:t>
            </a:r>
          </a:p>
          <a:p>
            <a:pPr>
              <a:lnSpc>
                <a:spcPct val="114999"/>
              </a:lnSpc>
              <a:buNone/>
            </a:pPr>
            <a:endParaRPr lang="en-US" dirty="0">
              <a:solidFill>
                <a:schemeClr val="tx1"/>
              </a:solidFill>
            </a:endParaRPr>
          </a:p>
          <a:p>
            <a:pPr>
              <a:lnSpc>
                <a:spcPct val="114999"/>
              </a:lnSpc>
            </a:pPr>
            <a:endParaRPr lang="en-US">
              <a:solidFill>
                <a:schemeClr val="tx1"/>
              </a:solidFill>
            </a:endParaRPr>
          </a:p>
        </p:txBody>
      </p:sp>
    </p:spTree>
    <p:extLst>
      <p:ext uri="{BB962C8B-B14F-4D97-AF65-F5344CB8AC3E}">
        <p14:creationId xmlns:p14="http://schemas.microsoft.com/office/powerpoint/2010/main" val="3448512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1264350" y="3254875"/>
            <a:ext cx="7529700" cy="1006200"/>
          </a:xfrm>
          <a:prstGeom prst="rect">
            <a:avLst/>
          </a:prstGeom>
        </p:spPr>
        <p:txBody>
          <a:bodyPr wrap="square" lIns="91425" tIns="91425" rIns="91425" bIns="91425" anchor="t" anchorCtr="0">
            <a:noAutofit/>
          </a:bodyPr>
          <a:lstStyle/>
          <a:p>
            <a:pPr marL="0" lvl="0" indent="0">
              <a:spcBef>
                <a:spcPts val="0"/>
              </a:spcBef>
              <a:buNone/>
            </a:pPr>
            <a:r>
              <a:rPr lang="en" b="1"/>
              <a:t>Thank you for opening your doors!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2" name="ODAO Narrated" descr="ODAO Narrated">
            <a:hlinkClick r:id="" action="ppaction://media"/>
            <a:extLst>
              <a:ext uri="{FF2B5EF4-FFF2-40B4-BE49-F238E27FC236}">
                <a16:creationId xmlns:a16="http://schemas.microsoft.com/office/drawing/2014/main" id="{03ACD53E-F12C-FA44-8DF5-9EB6A89CA9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8674"/>
            <a:ext cx="9144000" cy="51387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01117" y="262500"/>
            <a:ext cx="7677983" cy="856966"/>
          </a:xfrm>
          <a:prstGeom prst="rect">
            <a:avLst/>
          </a:prstGeom>
        </p:spPr>
        <p:txBody>
          <a:bodyPr wrap="square" lIns="91425" tIns="91425" rIns="91425" bIns="91425" anchor="t" anchorCtr="0">
            <a:noAutofit/>
          </a:bodyPr>
          <a:lstStyle/>
          <a:p>
            <a:pPr marL="0" lvl="0" indent="0" algn="ctr">
              <a:spcBef>
                <a:spcPts val="0"/>
              </a:spcBef>
              <a:buNone/>
            </a:pPr>
            <a:r>
              <a:rPr lang="en" sz="3600" b="1" cap="all"/>
              <a:t>Who are we?</a:t>
            </a:r>
            <a:endParaRPr lang="en-US" cap="all"/>
          </a:p>
        </p:txBody>
      </p:sp>
      <p:sp>
        <p:nvSpPr>
          <p:cNvPr id="126" name="Shape 126"/>
          <p:cNvSpPr txBox="1">
            <a:spLocks noGrp="1"/>
          </p:cNvSpPr>
          <p:nvPr>
            <p:ph type="body" idx="1"/>
          </p:nvPr>
        </p:nvSpPr>
        <p:spPr>
          <a:xfrm>
            <a:off x="311333" y="1117050"/>
            <a:ext cx="8633917" cy="1052533"/>
          </a:xfrm>
          <a:prstGeom prst="rect">
            <a:avLst/>
          </a:prstGeom>
        </p:spPr>
        <p:txBody>
          <a:bodyPr wrap="square" lIns="91425" tIns="91425" rIns="91425" bIns="91425" anchor="t" anchorCtr="0">
            <a:noAutofit/>
          </a:bodyPr>
          <a:lstStyle/>
          <a:p>
            <a:pPr indent="-69850">
              <a:buClr>
                <a:srgbClr val="000000"/>
              </a:buClr>
              <a:buSzPts val="1100"/>
              <a:buNone/>
            </a:pPr>
            <a:r>
              <a:rPr lang="en">
                <a:solidFill>
                  <a:srgbClr val="000000"/>
                </a:solidFill>
                <a:latin typeface="Arial"/>
              </a:rPr>
              <a:t>Our Doors Are Open helps faith communities across Ontario, Canada, and the world, including churches, to welcome people with all abilities. We want to create communities that:</a:t>
            </a:r>
          </a:p>
          <a:p>
            <a:pPr marL="0" marR="0" lvl="0" indent="0" algn="l" rtl="0">
              <a:lnSpc>
                <a:spcPct val="115000"/>
              </a:lnSpc>
              <a:spcBef>
                <a:spcPts val="0"/>
              </a:spcBef>
              <a:spcAft>
                <a:spcPts val="1600"/>
              </a:spcAft>
              <a:buNone/>
            </a:pPr>
            <a:endParaRPr>
              <a:solidFill>
                <a:srgbClr val="000000"/>
              </a:solidFill>
            </a:endParaRPr>
          </a:p>
          <a:p>
            <a:pPr marL="0" marR="0" lvl="0" indent="0" algn="l" rtl="0">
              <a:lnSpc>
                <a:spcPct val="115000"/>
              </a:lnSpc>
              <a:spcBef>
                <a:spcPts val="0"/>
              </a:spcBef>
              <a:spcAft>
                <a:spcPts val="1600"/>
              </a:spcAft>
              <a:buNone/>
            </a:pPr>
            <a:endParaRPr>
              <a:solidFill>
                <a:srgbClr val="000000"/>
              </a:solidFill>
            </a:endParaRPr>
          </a:p>
        </p:txBody>
      </p:sp>
      <p:sp>
        <p:nvSpPr>
          <p:cNvPr id="127" name="Shape 127"/>
          <p:cNvSpPr txBox="1"/>
          <p:nvPr/>
        </p:nvSpPr>
        <p:spPr>
          <a:xfrm>
            <a:off x="301650" y="2135200"/>
            <a:ext cx="8540700" cy="1989000"/>
          </a:xfrm>
          <a:prstGeom prst="rect">
            <a:avLst/>
          </a:prstGeom>
          <a:noFill/>
          <a:ln>
            <a:noFill/>
          </a:ln>
        </p:spPr>
        <p:txBody>
          <a:bodyPr wrap="square" lIns="91425" tIns="91425" rIns="91425" bIns="91425" anchor="t" anchorCtr="0">
            <a:noAutofit/>
          </a:bodyPr>
          <a:lstStyle/>
          <a:p>
            <a:pPr marL="457200" lvl="0" indent="-342900" rtl="0">
              <a:lnSpc>
                <a:spcPct val="150000"/>
              </a:lnSpc>
              <a:spcBef>
                <a:spcPts val="0"/>
              </a:spcBef>
              <a:spcAft>
                <a:spcPts val="1600"/>
              </a:spcAft>
              <a:buClr>
                <a:schemeClr val="dk1"/>
              </a:buClr>
              <a:buSzPts val="1800"/>
              <a:buFont typeface="Avenir"/>
              <a:buChar char="●"/>
            </a:pPr>
            <a:r>
              <a:rPr lang="en" sz="1800">
                <a:solidFill>
                  <a:schemeClr val="dk1"/>
                </a:solidFill>
                <a:ea typeface="Avenir"/>
                <a:cs typeface="Avenir"/>
                <a:sym typeface="Avenir"/>
              </a:rPr>
              <a:t>Recognize barriers that prevent the full participation of people with disabilities;</a:t>
            </a:r>
            <a:endParaRPr lang="en" sz="1800">
              <a:solidFill>
                <a:schemeClr val="dk1"/>
              </a:solidFill>
              <a:ea typeface="Avenir"/>
              <a:cs typeface="Avenir"/>
            </a:endParaRPr>
          </a:p>
          <a:p>
            <a:pPr marL="457200" lvl="0" indent="-342900" rtl="0">
              <a:lnSpc>
                <a:spcPct val="150000"/>
              </a:lnSpc>
              <a:spcBef>
                <a:spcPts val="0"/>
              </a:spcBef>
              <a:spcAft>
                <a:spcPts val="1600"/>
              </a:spcAft>
              <a:buClr>
                <a:schemeClr val="dk1"/>
              </a:buClr>
              <a:buSzPts val="1800"/>
              <a:buFont typeface="Avenir"/>
              <a:buChar char="●"/>
            </a:pPr>
            <a:r>
              <a:rPr lang="en" sz="1800">
                <a:solidFill>
                  <a:schemeClr val="dk1"/>
                </a:solidFill>
                <a:ea typeface="Avenir"/>
                <a:cs typeface="Avenir"/>
                <a:sym typeface="Avenir"/>
              </a:rPr>
              <a:t>Brainstorm simple and creative solutions to remove these barriers; and</a:t>
            </a:r>
            <a:endParaRPr lang="en" sz="1800">
              <a:solidFill>
                <a:schemeClr val="dk1"/>
              </a:solidFill>
              <a:ea typeface="Avenir"/>
              <a:cs typeface="Avenir"/>
            </a:endParaRPr>
          </a:p>
          <a:p>
            <a:pPr marL="457200" indent="-342900">
              <a:lnSpc>
                <a:spcPct val="150000"/>
              </a:lnSpc>
              <a:spcAft>
                <a:spcPts val="1600"/>
              </a:spcAft>
              <a:buClr>
                <a:schemeClr val="dk1"/>
              </a:buClr>
              <a:buSzPts val="1800"/>
              <a:buFont typeface="Avenir"/>
              <a:buChar char="●"/>
            </a:pPr>
            <a:r>
              <a:rPr lang="en" sz="1800">
                <a:solidFill>
                  <a:schemeClr val="dk1"/>
                </a:solidFill>
                <a:ea typeface="Avenir"/>
                <a:cs typeface="Avenir"/>
                <a:sym typeface="Avenir"/>
              </a:rPr>
              <a:t>Welcome and fully include people with disabilities in every community. </a:t>
            </a:r>
            <a:endParaRPr lang="en" sz="1800">
              <a:solidFill>
                <a:schemeClr val="dk1"/>
              </a:solidFill>
              <a:ea typeface="Avenir"/>
              <a:cs typeface="Aveni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xEl>
                                              <p:pRg st="0" end="0"/>
                                            </p:txEl>
                                          </p:spTgt>
                                        </p:tgtEl>
                                        <p:attrNameLst>
                                          <p:attrName>style.visibility</p:attrName>
                                        </p:attrNameLst>
                                      </p:cBhvr>
                                      <p:to>
                                        <p:strVal val="visible"/>
                                      </p:to>
                                    </p:set>
                                    <p:animEffect transition="in" filter="fade">
                                      <p:cBhvr>
                                        <p:cTn id="7" dur="1000"/>
                                        <p:tgtEl>
                                          <p:spTgt spid="1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7">
                                            <p:txEl>
                                              <p:pRg st="1" end="1"/>
                                            </p:txEl>
                                          </p:spTgt>
                                        </p:tgtEl>
                                        <p:attrNameLst>
                                          <p:attrName>style.visibility</p:attrName>
                                        </p:attrNameLst>
                                      </p:cBhvr>
                                      <p:to>
                                        <p:strVal val="visible"/>
                                      </p:to>
                                    </p:set>
                                    <p:animEffect transition="in" filter="fade">
                                      <p:cBhvr>
                                        <p:cTn id="12" dur="1000"/>
                                        <p:tgtEl>
                                          <p:spTgt spid="1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
                                            <p:txEl>
                                              <p:pRg st="2" end="2"/>
                                            </p:txEl>
                                          </p:spTgt>
                                        </p:tgtEl>
                                        <p:attrNameLst>
                                          <p:attrName>style.visibility</p:attrName>
                                        </p:attrNameLst>
                                      </p:cBhvr>
                                      <p:to>
                                        <p:strVal val="visible"/>
                                      </p:to>
                                    </p:set>
                                    <p:animEffect transition="in" filter="fade">
                                      <p:cBhvr>
                                        <p:cTn id="17" dur="1000"/>
                                        <p:tgtEl>
                                          <p:spTgt spid="1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301117" y="262500"/>
            <a:ext cx="7677983" cy="729966"/>
          </a:xfrm>
          <a:prstGeom prst="rect">
            <a:avLst/>
          </a:prstGeom>
        </p:spPr>
        <p:txBody>
          <a:bodyPr wrap="square" lIns="91425" tIns="91425" rIns="91425" bIns="91425" anchor="t" anchorCtr="0">
            <a:noAutofit/>
          </a:bodyPr>
          <a:lstStyle/>
          <a:p>
            <a:pPr marL="0" lvl="0" indent="0" algn="ctr" rtl="0">
              <a:spcBef>
                <a:spcPts val="0"/>
              </a:spcBef>
              <a:buNone/>
            </a:pPr>
            <a:r>
              <a:rPr lang="en" sz="3600" b="1">
                <a:latin typeface="Arial"/>
              </a:rPr>
              <a:t>Today’s Goals</a:t>
            </a:r>
            <a:br>
              <a:rPr lang="en" sz="3600" b="1">
                <a:latin typeface="Arial"/>
              </a:rPr>
            </a:br>
            <a:endParaRPr lang="en" sz="3600" b="1"/>
          </a:p>
        </p:txBody>
      </p:sp>
      <p:sp>
        <p:nvSpPr>
          <p:cNvPr id="133" name="Shape 133"/>
          <p:cNvSpPr txBox="1">
            <a:spLocks noGrp="1"/>
          </p:cNvSpPr>
          <p:nvPr>
            <p:ph type="body" idx="1"/>
          </p:nvPr>
        </p:nvSpPr>
        <p:spPr>
          <a:xfrm>
            <a:off x="300750" y="1117050"/>
            <a:ext cx="8644500" cy="581700"/>
          </a:xfrm>
          <a:prstGeom prst="rect">
            <a:avLst/>
          </a:prstGeom>
        </p:spPr>
        <p:txBody>
          <a:bodyPr wrap="square" lIns="91425" tIns="91425" rIns="91425" bIns="91425" anchor="t" anchorCtr="0">
            <a:noAutofit/>
          </a:bodyPr>
          <a:lstStyle/>
          <a:p>
            <a:pPr marL="0" lvl="0" indent="0" rtl="0">
              <a:spcBef>
                <a:spcPts val="0"/>
              </a:spcBef>
              <a:buNone/>
            </a:pPr>
            <a:r>
              <a:rPr lang="en">
                <a:solidFill>
                  <a:srgbClr val="000000"/>
                </a:solidFill>
                <a:latin typeface="Arial"/>
              </a:rPr>
              <a:t>At the end of this session, you will:</a:t>
            </a:r>
          </a:p>
          <a:p>
            <a:pPr marL="0" lvl="0" indent="0" rtl="0">
              <a:spcBef>
                <a:spcPts val="0"/>
              </a:spcBef>
              <a:buNone/>
            </a:pPr>
            <a:endParaRPr>
              <a:solidFill>
                <a:srgbClr val="000000"/>
              </a:solidFill>
              <a:latin typeface="Arial"/>
            </a:endParaRPr>
          </a:p>
          <a:p>
            <a:pPr marL="0" lvl="0" indent="0" rtl="0">
              <a:spcBef>
                <a:spcPts val="0"/>
              </a:spcBef>
              <a:buNone/>
            </a:pPr>
            <a:endParaRPr>
              <a:solidFill>
                <a:srgbClr val="000000"/>
              </a:solidFill>
            </a:endParaRPr>
          </a:p>
          <a:p>
            <a:pPr marL="0" lvl="0" indent="0" rtl="0">
              <a:spcBef>
                <a:spcPts val="0"/>
              </a:spcBef>
              <a:buNone/>
            </a:pPr>
            <a:endParaRPr>
              <a:solidFill>
                <a:srgbClr val="000000"/>
              </a:solidFill>
            </a:endParaRPr>
          </a:p>
        </p:txBody>
      </p:sp>
      <p:sp>
        <p:nvSpPr>
          <p:cNvPr id="134" name="Shape 134"/>
          <p:cNvSpPr txBox="1"/>
          <p:nvPr/>
        </p:nvSpPr>
        <p:spPr>
          <a:xfrm>
            <a:off x="349250" y="1738325"/>
            <a:ext cx="8405700" cy="2087400"/>
          </a:xfrm>
          <a:prstGeom prst="rect">
            <a:avLst/>
          </a:prstGeom>
          <a:noFill/>
          <a:ln>
            <a:noFill/>
          </a:ln>
        </p:spPr>
        <p:txBody>
          <a:bodyPr wrap="square" lIns="91425" tIns="91425" rIns="91425" bIns="91425" anchor="t" anchorCtr="0">
            <a:noAutofit/>
          </a:bodyPr>
          <a:lstStyle/>
          <a:p>
            <a:pPr marL="457200" indent="-342900">
              <a:lnSpc>
                <a:spcPct val="115000"/>
              </a:lnSpc>
              <a:spcAft>
                <a:spcPts val="1600"/>
              </a:spcAft>
              <a:buClr>
                <a:schemeClr val="dk1"/>
              </a:buClr>
              <a:buSzPts val="1800"/>
              <a:buFont typeface="Avenir"/>
              <a:buChar char="●"/>
            </a:pPr>
            <a:r>
              <a:rPr lang="en" sz="1800">
                <a:solidFill>
                  <a:schemeClr val="dk1"/>
                </a:solidFill>
                <a:ea typeface="Avenir"/>
                <a:cs typeface="Avenir"/>
                <a:sym typeface="Avenir"/>
              </a:rPr>
              <a:t>Be able to describe one or more welcoming quality/</a:t>
            </a:r>
            <a:r>
              <a:rPr lang="en" sz="1800" err="1">
                <a:solidFill>
                  <a:schemeClr val="dk1"/>
                </a:solidFill>
                <a:ea typeface="Avenir"/>
                <a:cs typeface="Avenir"/>
                <a:sym typeface="Avenir"/>
              </a:rPr>
              <a:t>ies</a:t>
            </a:r>
            <a:r>
              <a:rPr lang="en" sz="1800">
                <a:solidFill>
                  <a:schemeClr val="dk1"/>
                </a:solidFill>
                <a:ea typeface="Avenir"/>
                <a:cs typeface="Avenir"/>
                <a:sym typeface="Avenir"/>
              </a:rPr>
              <a:t> of your community </a:t>
            </a:r>
            <a:endParaRPr lang="en" sz="1800">
              <a:solidFill>
                <a:schemeClr val="dk1"/>
              </a:solidFill>
              <a:ea typeface="Avenir"/>
              <a:cs typeface="Avenir"/>
            </a:endParaRPr>
          </a:p>
          <a:p>
            <a:pPr marL="457200" indent="-342900">
              <a:lnSpc>
                <a:spcPct val="115000"/>
              </a:lnSpc>
              <a:spcAft>
                <a:spcPts val="1600"/>
              </a:spcAft>
              <a:buClr>
                <a:schemeClr val="dk1"/>
              </a:buClr>
              <a:buSzPts val="1800"/>
              <a:buFont typeface="Avenir"/>
              <a:buChar char="●"/>
            </a:pPr>
            <a:r>
              <a:rPr lang="en" sz="1800">
                <a:solidFill>
                  <a:schemeClr val="dk1"/>
                </a:solidFill>
                <a:ea typeface="Avenir"/>
                <a:cs typeface="Avenir"/>
                <a:sym typeface="Avenir"/>
              </a:rPr>
              <a:t>Name one or more ways that people with disabilities can actively participate in your community</a:t>
            </a:r>
            <a:endParaRPr lang="en" sz="1800">
              <a:solidFill>
                <a:schemeClr val="dk1"/>
              </a:solidFill>
              <a:ea typeface="Avenir"/>
              <a:cs typeface="Avenir"/>
            </a:endParaRPr>
          </a:p>
          <a:p>
            <a:pPr marL="457200" indent="-342900">
              <a:lnSpc>
                <a:spcPct val="115000"/>
              </a:lnSpc>
              <a:spcAft>
                <a:spcPts val="1600"/>
              </a:spcAft>
              <a:buClr>
                <a:schemeClr val="dk1"/>
              </a:buClr>
              <a:buSzPts val="1800"/>
              <a:buFont typeface="Avenir"/>
              <a:buChar char="●"/>
            </a:pPr>
            <a:r>
              <a:rPr lang="en" sz="1800">
                <a:solidFill>
                  <a:schemeClr val="dk1"/>
                </a:solidFill>
                <a:ea typeface="Avenir"/>
                <a:cs typeface="Avenir"/>
                <a:sym typeface="Avenir"/>
              </a:rPr>
              <a:t>Walk away with at least one immediate actionable goal re: inclusion </a:t>
            </a:r>
            <a:endParaRPr lang="en" sz="1800">
              <a:solidFill>
                <a:schemeClr val="dk1"/>
              </a:solidFill>
              <a:ea typeface="Avenir"/>
              <a:cs typeface="Aveni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xEl>
                                              <p:pRg st="0" end="0"/>
                                            </p:txEl>
                                          </p:spTgt>
                                        </p:tgtEl>
                                        <p:attrNameLst>
                                          <p:attrName>style.visibility</p:attrName>
                                        </p:attrNameLst>
                                      </p:cBhvr>
                                      <p:to>
                                        <p:strVal val="visible"/>
                                      </p:to>
                                    </p:set>
                                    <p:animEffect transition="in" filter="fade">
                                      <p:cBhvr>
                                        <p:cTn id="7" dur="1000"/>
                                        <p:tgtEl>
                                          <p:spTgt spid="1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4">
                                            <p:txEl>
                                              <p:pRg st="1" end="1"/>
                                            </p:txEl>
                                          </p:spTgt>
                                        </p:tgtEl>
                                        <p:attrNameLst>
                                          <p:attrName>style.visibility</p:attrName>
                                        </p:attrNameLst>
                                      </p:cBhvr>
                                      <p:to>
                                        <p:strVal val="visible"/>
                                      </p:to>
                                    </p:set>
                                    <p:animEffect transition="in" filter="fade">
                                      <p:cBhvr>
                                        <p:cTn id="12" dur="1000"/>
                                        <p:tgtEl>
                                          <p:spTgt spid="1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4">
                                            <p:txEl>
                                              <p:pRg st="2" end="2"/>
                                            </p:txEl>
                                          </p:spTgt>
                                        </p:tgtEl>
                                        <p:attrNameLst>
                                          <p:attrName>style.visibility</p:attrName>
                                        </p:attrNameLst>
                                      </p:cBhvr>
                                      <p:to>
                                        <p:strVal val="visible"/>
                                      </p:to>
                                    </p:set>
                                    <p:animEffect transition="in" filter="fade">
                                      <p:cBhvr>
                                        <p:cTn id="17" dur="1000"/>
                                        <p:tgtEl>
                                          <p:spTgt spid="1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11700" y="262500"/>
            <a:ext cx="7667400" cy="835800"/>
          </a:xfrm>
          <a:prstGeom prst="rect">
            <a:avLst/>
          </a:prstGeom>
        </p:spPr>
        <p:txBody>
          <a:bodyPr wrap="square" lIns="91425" tIns="91425" rIns="91425" bIns="91425" anchor="t" anchorCtr="0">
            <a:noAutofit/>
          </a:bodyPr>
          <a:lstStyle/>
          <a:p>
            <a:pPr marL="0" lvl="0" indent="0" algn="ctr">
              <a:spcBef>
                <a:spcPts val="0"/>
              </a:spcBef>
              <a:buNone/>
            </a:pPr>
            <a:r>
              <a:rPr lang="en" sz="3500" b="1" cap="all">
                <a:latin typeface="Arial"/>
              </a:rPr>
              <a:t>Today’s Agenda</a:t>
            </a:r>
            <a:endParaRPr lang="en-US" sz="3500" cap="all">
              <a:latin typeface="Arial"/>
            </a:endParaRPr>
          </a:p>
        </p:txBody>
      </p:sp>
      <p:sp>
        <p:nvSpPr>
          <p:cNvPr id="140" name="Shape 140"/>
          <p:cNvSpPr txBox="1">
            <a:spLocks noGrp="1"/>
          </p:cNvSpPr>
          <p:nvPr>
            <p:ph type="body" idx="1"/>
          </p:nvPr>
        </p:nvSpPr>
        <p:spPr>
          <a:xfrm>
            <a:off x="311700" y="1380150"/>
            <a:ext cx="6638966" cy="2462850"/>
          </a:xfrm>
          <a:prstGeom prst="rect">
            <a:avLst/>
          </a:prstGeom>
        </p:spPr>
        <p:txBody>
          <a:bodyPr wrap="square" lIns="91425" tIns="91425" rIns="91425" bIns="91425" anchor="t" anchorCtr="0">
            <a:noAutofit/>
          </a:bodyPr>
          <a:lstStyle/>
          <a:p>
            <a:pPr marL="342900" indent="-342900">
              <a:lnSpc>
                <a:spcPct val="114999"/>
              </a:lnSpc>
              <a:buFont typeface="+mj-lt"/>
              <a:buAutoNum type="arabicPeriod"/>
            </a:pPr>
            <a:r>
              <a:rPr lang="en-US">
                <a:solidFill>
                  <a:schemeClr val="tx1"/>
                </a:solidFill>
              </a:rPr>
              <a:t>Welcoming and Inclusion</a:t>
            </a:r>
          </a:p>
          <a:p>
            <a:pPr marL="342900" indent="-342900">
              <a:lnSpc>
                <a:spcPct val="114999"/>
              </a:lnSpc>
              <a:buFont typeface="+mj-lt"/>
              <a:buAutoNum type="arabicPeriod"/>
            </a:pPr>
            <a:r>
              <a:rPr lang="en-US">
                <a:solidFill>
                  <a:schemeClr val="tx1"/>
                </a:solidFill>
              </a:rPr>
              <a:t>Creating an Access Plan: Brief Accessibility Checklist</a:t>
            </a:r>
          </a:p>
          <a:p>
            <a:pPr marL="342900" indent="-342900">
              <a:lnSpc>
                <a:spcPct val="114999"/>
              </a:lnSpc>
              <a:buFont typeface="+mj-lt"/>
              <a:buAutoNum type="arabicPeriod"/>
            </a:pPr>
            <a:r>
              <a:rPr lang="en-US">
                <a:solidFill>
                  <a:schemeClr val="tx1"/>
                </a:solidFill>
              </a:rPr>
              <a:t>Promoting Active Participation </a:t>
            </a:r>
          </a:p>
          <a:p>
            <a:pPr marL="342900" indent="-342900">
              <a:lnSpc>
                <a:spcPct val="114999"/>
              </a:lnSpc>
              <a:buFont typeface="+mj-lt"/>
              <a:buAutoNum type="arabicPeriod"/>
            </a:pPr>
            <a:r>
              <a:rPr lang="en-US">
                <a:solidFill>
                  <a:schemeClr val="tx1"/>
                </a:solidFill>
              </a:rPr>
              <a:t>Ways to Reach Out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animEffect transition="in" filter="fade">
                                      <p:cBhvr>
                                        <p:cTn id="7" dur="1000"/>
                                        <p:tgtEl>
                                          <p:spTgt spid="1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xEl>
                                              <p:pRg st="1" end="1"/>
                                            </p:txEl>
                                          </p:spTgt>
                                        </p:tgtEl>
                                        <p:attrNameLst>
                                          <p:attrName>style.visibility</p:attrName>
                                        </p:attrNameLst>
                                      </p:cBhvr>
                                      <p:to>
                                        <p:strVal val="visible"/>
                                      </p:to>
                                    </p:set>
                                    <p:animEffect transition="in" filter="fade">
                                      <p:cBhvr>
                                        <p:cTn id="12" dur="1000"/>
                                        <p:tgtEl>
                                          <p:spTgt spid="1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xEl>
                                              <p:pRg st="2" end="2"/>
                                            </p:txEl>
                                          </p:spTgt>
                                        </p:tgtEl>
                                        <p:attrNameLst>
                                          <p:attrName>style.visibility</p:attrName>
                                        </p:attrNameLst>
                                      </p:cBhvr>
                                      <p:to>
                                        <p:strVal val="visible"/>
                                      </p:to>
                                    </p:set>
                                    <p:animEffect transition="in" filter="fade">
                                      <p:cBhvr>
                                        <p:cTn id="17" dur="1000"/>
                                        <p:tgtEl>
                                          <p:spTgt spid="1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0">
                                            <p:txEl>
                                              <p:pRg st="3" end="3"/>
                                            </p:txEl>
                                          </p:spTgt>
                                        </p:tgtEl>
                                        <p:attrNameLst>
                                          <p:attrName>style.visibility</p:attrName>
                                        </p:attrNameLst>
                                      </p:cBhvr>
                                      <p:to>
                                        <p:strVal val="visible"/>
                                      </p:to>
                                    </p:set>
                                    <p:animEffect transition="in" filter="fade">
                                      <p:cBhvr>
                                        <p:cTn id="22" dur="1000"/>
                                        <p:tgtEl>
                                          <p:spTgt spid="1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311700" y="262500"/>
            <a:ext cx="7667400" cy="454800"/>
          </a:xfrm>
          <a:prstGeom prst="rect">
            <a:avLst/>
          </a:prstGeom>
        </p:spPr>
        <p:txBody>
          <a:bodyPr wrap="square" lIns="91425" tIns="91425" rIns="91425" bIns="91425" anchor="t" anchorCtr="0">
            <a:noAutofit/>
          </a:bodyPr>
          <a:lstStyle/>
          <a:p>
            <a:pPr marL="0" lvl="0" indent="0" rtl="0">
              <a:spcBef>
                <a:spcPts val="0"/>
              </a:spcBef>
              <a:buNone/>
            </a:pPr>
            <a:r>
              <a:rPr lang="en" sz="4800">
                <a:solidFill>
                  <a:srgbClr val="FFFFFF"/>
                </a:solidFill>
              </a:rPr>
              <a:t>Let’s  break the ice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2027250" y="1316700"/>
            <a:ext cx="5089500" cy="2203183"/>
          </a:xfrm>
          <a:prstGeom prst="rect">
            <a:avLst/>
          </a:prstGeom>
        </p:spPr>
        <p:txBody>
          <a:bodyPr wrap="square" lIns="91425" tIns="91425" rIns="91425" bIns="91425" anchor="t" anchorCtr="0">
            <a:noAutofit/>
          </a:bodyPr>
          <a:lstStyle/>
          <a:p>
            <a:r>
              <a:rPr lang="en" sz="4000" b="1" cap="all">
                <a:latin typeface="Arial"/>
              </a:rPr>
              <a:t>What exactly is welcoming? </a:t>
            </a:r>
            <a:endParaRPr lang="en-US" sz="4000">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311700" y="262500"/>
            <a:ext cx="7667400" cy="899300"/>
          </a:xfrm>
          <a:prstGeom prst="rect">
            <a:avLst/>
          </a:prstGeom>
        </p:spPr>
        <p:txBody>
          <a:bodyPr wrap="square" lIns="91425" tIns="91425" rIns="91425" bIns="91425" anchor="t" anchorCtr="0">
            <a:noAutofit/>
          </a:bodyPr>
          <a:lstStyle/>
          <a:p>
            <a:pPr algn="ctr"/>
            <a:r>
              <a:rPr lang="en" b="1" cap="all">
                <a:latin typeface="Arial"/>
              </a:rPr>
              <a:t>What is Inclusive Thinking?</a:t>
            </a:r>
            <a:endParaRPr lang="en-US">
              <a:latin typeface="Arial"/>
            </a:endParaRPr>
          </a:p>
        </p:txBody>
      </p:sp>
      <p:sp>
        <p:nvSpPr>
          <p:cNvPr id="156" name="Shape 156"/>
          <p:cNvSpPr txBox="1">
            <a:spLocks noGrp="1"/>
          </p:cNvSpPr>
          <p:nvPr>
            <p:ph type="body" idx="1"/>
          </p:nvPr>
        </p:nvSpPr>
        <p:spPr>
          <a:xfrm>
            <a:off x="2491866" y="1217367"/>
            <a:ext cx="5194533" cy="2845883"/>
          </a:xfrm>
          <a:prstGeom prst="rect">
            <a:avLst/>
          </a:prstGeom>
        </p:spPr>
        <p:txBody>
          <a:bodyPr wrap="square" lIns="91425" tIns="91425" rIns="91425" bIns="91425" anchor="t" anchorCtr="0">
            <a:noAutofit/>
          </a:bodyPr>
          <a:lstStyle/>
          <a:p>
            <a:pPr algn="ctr">
              <a:lnSpc>
                <a:spcPct val="114999"/>
              </a:lnSpc>
              <a:buNone/>
            </a:pPr>
            <a:r>
              <a:rPr lang="en">
                <a:solidFill>
                  <a:schemeClr val="tx1"/>
                </a:solidFill>
                <a:latin typeface="Arial"/>
              </a:rPr>
              <a:t>● Inclusive thinking means keeping the diversity and uniqueness of every individual in mind.</a:t>
            </a:r>
            <a:endParaRPr lang="en-US">
              <a:solidFill>
                <a:schemeClr val="tx1"/>
              </a:solidFill>
              <a:latin typeface="Arial"/>
            </a:endParaRPr>
          </a:p>
          <a:p>
            <a:pPr algn="ctr">
              <a:lnSpc>
                <a:spcPct val="114999"/>
              </a:lnSpc>
              <a:buNone/>
            </a:pPr>
            <a:r>
              <a:rPr lang="en">
                <a:solidFill>
                  <a:schemeClr val="tx1"/>
                </a:solidFill>
                <a:latin typeface="Arial"/>
              </a:rPr>
              <a:t>● Inclusive thinking means changing habits and behaviors (embodying access)</a:t>
            </a:r>
          </a:p>
          <a:p>
            <a:pPr algn="ctr">
              <a:lnSpc>
                <a:spcPct val="114999"/>
              </a:lnSpc>
              <a:buNone/>
            </a:pPr>
            <a:r>
              <a:rPr lang="en">
                <a:solidFill>
                  <a:schemeClr val="tx1"/>
                </a:solidFill>
                <a:latin typeface="Arial"/>
              </a:rPr>
              <a:t>● It means welcoming all people, from all walks of life, with their diverse modes of experience.</a:t>
            </a:r>
          </a:p>
          <a:p>
            <a:pPr marL="114300">
              <a:lnSpc>
                <a:spcPct val="150000"/>
              </a:lnSpc>
              <a:spcAft>
                <a:spcPts val="0"/>
              </a:spcAft>
              <a:buNone/>
            </a:pPr>
            <a:endParaRPr lang="en">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animEffect transition="in" filter="fade">
                                      <p:cBhvr>
                                        <p:cTn id="7" dur="1000"/>
                                        <p:tgtEl>
                                          <p:spTgt spid="1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
                                            <p:txEl>
                                              <p:pRg st="1" end="1"/>
                                            </p:txEl>
                                          </p:spTgt>
                                        </p:tgtEl>
                                        <p:attrNameLst>
                                          <p:attrName>style.visibility</p:attrName>
                                        </p:attrNameLst>
                                      </p:cBhvr>
                                      <p:to>
                                        <p:strVal val="visible"/>
                                      </p:to>
                                    </p:set>
                                    <p:animEffect transition="in" filter="fade">
                                      <p:cBhvr>
                                        <p:cTn id="12" dur="1000"/>
                                        <p:tgtEl>
                                          <p:spTgt spid="1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6">
                                            <p:txEl>
                                              <p:pRg st="2" end="2"/>
                                            </p:txEl>
                                          </p:spTgt>
                                        </p:tgtEl>
                                        <p:attrNameLst>
                                          <p:attrName>style.visibility</p:attrName>
                                        </p:attrNameLst>
                                      </p:cBhvr>
                                      <p:to>
                                        <p:strVal val="visible"/>
                                      </p:to>
                                    </p:set>
                                    <p:animEffect transition="in" filter="fade">
                                      <p:cBhvr>
                                        <p:cTn id="17" dur="1000"/>
                                        <p:tgtEl>
                                          <p:spTgt spid="1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19d885f-a51d-46c2-93d3-925bdadc7af9">
      <UserInfo>
        <DisplayName>Michael Walker</DisplayName>
        <AccountId>16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E9D770A6D002C4AAE376BF41B12D179" ma:contentTypeVersion="11" ma:contentTypeDescription="Create a new document." ma:contentTypeScope="" ma:versionID="d7890e20e38aedae7d2d1b6f9f8f1343">
  <xsd:schema xmlns:xsd="http://www.w3.org/2001/XMLSchema" xmlns:xs="http://www.w3.org/2001/XMLSchema" xmlns:p="http://schemas.microsoft.com/office/2006/metadata/properties" xmlns:ns2="588dc8a5-4f5f-40bb-97fe-6c64eb19ddf9" xmlns:ns3="919d885f-a51d-46c2-93d3-925bdadc7af9" targetNamespace="http://schemas.microsoft.com/office/2006/metadata/properties" ma:root="true" ma:fieldsID="45dfd7678b3fdd8473742bf1c79b1ef1" ns2:_="" ns3:_="">
    <xsd:import namespace="588dc8a5-4f5f-40bb-97fe-6c64eb19ddf9"/>
    <xsd:import namespace="919d885f-a51d-46c2-93d3-925bdadc7a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8dc8a5-4f5f-40bb-97fe-6c64eb19dd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9d885f-a51d-46c2-93d3-925bdadc7a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79D679-890A-4570-8256-B3040F6C046A}">
  <ds:schemaRefs>
    <ds:schemaRef ds:uri="http://schemas.microsoft.com/sharepoint/v3/contenttype/forms"/>
  </ds:schemaRefs>
</ds:datastoreItem>
</file>

<file path=customXml/itemProps2.xml><?xml version="1.0" encoding="utf-8"?>
<ds:datastoreItem xmlns:ds="http://schemas.openxmlformats.org/officeDocument/2006/customXml" ds:itemID="{7FE2E8F5-88DD-4AC7-913E-A1F53F9F90D5}">
  <ds:schemaRefs>
    <ds:schemaRef ds:uri="919d885f-a51d-46c2-93d3-925bdadc7af9"/>
    <ds:schemaRef ds:uri="http://schemas.microsoft.com/office/2006/documentManagement/types"/>
    <ds:schemaRef ds:uri="http://purl.org/dc/dcmitype/"/>
    <ds:schemaRef ds:uri="http://www.w3.org/XML/1998/namespace"/>
    <ds:schemaRef ds:uri="http://schemas.microsoft.com/office/infopath/2007/PartnerControls"/>
    <ds:schemaRef ds:uri="http://purl.org/dc/elements/1.1/"/>
    <ds:schemaRef ds:uri="http://purl.org/dc/terms/"/>
    <ds:schemaRef ds:uri="http://schemas.openxmlformats.org/package/2006/metadata/core-properties"/>
    <ds:schemaRef ds:uri="588dc8a5-4f5f-40bb-97fe-6c64eb19ddf9"/>
    <ds:schemaRef ds:uri="http://schemas.microsoft.com/office/2006/metadata/properties"/>
  </ds:schemaRefs>
</ds:datastoreItem>
</file>

<file path=customXml/itemProps3.xml><?xml version="1.0" encoding="utf-8"?>
<ds:datastoreItem xmlns:ds="http://schemas.openxmlformats.org/officeDocument/2006/customXml" ds:itemID="{5BBF95D2-3C47-4974-AEB1-891E88BF3188}">
  <ds:schemaRefs>
    <ds:schemaRef ds:uri="588dc8a5-4f5f-40bb-97fe-6c64eb19ddf9"/>
    <ds:schemaRef ds:uri="919d885f-a51d-46c2-93d3-925bdadc7a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TotalTime>
  <Words>2813</Words>
  <Application>Microsoft Macintosh PowerPoint</Application>
  <PresentationFormat>On-screen Show (16:9)</PresentationFormat>
  <Paragraphs>274</Paragraphs>
  <Slides>24</Slides>
  <Notes>23</Notes>
  <HiddenSlides>1</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Arial Narrow</vt:lpstr>
      <vt:lpstr>Avenir</vt:lpstr>
      <vt:lpstr>Avenir,Sans-Serif</vt:lpstr>
      <vt:lpstr>Simple Light</vt:lpstr>
      <vt:lpstr>PowerPoint Presentation</vt:lpstr>
      <vt:lpstr>Welcome!</vt:lpstr>
      <vt:lpstr>PowerPoint Presentation</vt:lpstr>
      <vt:lpstr>Who are we?</vt:lpstr>
      <vt:lpstr>Today’s Goals </vt:lpstr>
      <vt:lpstr>Today’s Agenda</vt:lpstr>
      <vt:lpstr>Let’s  break the ice</vt:lpstr>
      <vt:lpstr>What exactly is welcoming? </vt:lpstr>
      <vt:lpstr>What is Inclusive Thinking?</vt:lpstr>
      <vt:lpstr>How to Use Inclusive Thinking</vt:lpstr>
      <vt:lpstr>Getting Organized</vt:lpstr>
      <vt:lpstr>ACCESSIBILITY COMMITTEES</vt:lpstr>
      <vt:lpstr>Identify Barriers</vt:lpstr>
      <vt:lpstr>Make a Plan</vt:lpstr>
      <vt:lpstr>Getting Down to Work</vt:lpstr>
      <vt:lpstr>Shifting Attitudes &amp; Promoting Active Participation</vt:lpstr>
      <vt:lpstr>Improving Communications</vt:lpstr>
      <vt:lpstr>PHYSICAL ACCESSIBILITY</vt:lpstr>
      <vt:lpstr>Let’s try out our strategies!</vt:lpstr>
      <vt:lpstr>What’s next?</vt:lpstr>
      <vt:lpstr>Reach out to new members</vt:lpstr>
      <vt:lpstr>Want more information?</vt:lpstr>
      <vt:lpstr>OTHER RESOURCES</vt:lpstr>
      <vt:lpstr>Thank you for opening your doors!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David Pereyra</cp:lastModifiedBy>
  <cp:revision>31</cp:revision>
  <dcterms:modified xsi:type="dcterms:W3CDTF">2021-11-24T19:00:50Z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0x010100FE9D770A6D002C4AAE376BF41B12D179</vt:lpwstr>
  </property>
</Properties>
</file>